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4"/>
  </p:sldMasterIdLst>
  <p:notesMasterIdLst>
    <p:notesMasterId r:id="rId20"/>
  </p:notesMasterIdLst>
  <p:handoutMasterIdLst>
    <p:handoutMasterId r:id="rId21"/>
  </p:handoutMasterIdLst>
  <p:sldIdLst>
    <p:sldId id="366" r:id="rId5"/>
    <p:sldId id="319" r:id="rId6"/>
    <p:sldId id="320" r:id="rId7"/>
    <p:sldId id="265" r:id="rId8"/>
    <p:sldId id="394" r:id="rId9"/>
    <p:sldId id="400" r:id="rId10"/>
    <p:sldId id="376" r:id="rId11"/>
    <p:sldId id="395" r:id="rId12"/>
    <p:sldId id="404" r:id="rId13"/>
    <p:sldId id="331" r:id="rId14"/>
    <p:sldId id="332" r:id="rId15"/>
    <p:sldId id="403" r:id="rId16"/>
    <p:sldId id="382" r:id="rId17"/>
    <p:sldId id="284" r:id="rId18"/>
    <p:sldId id="303" r:id="rId19"/>
  </p:sldIdLst>
  <p:sldSz cx="9144000" cy="6858000" type="screen4x3"/>
  <p:notesSz cx="6797675" cy="9926638"/>
  <p:custShowLst>
    <p:custShow name="Custom Show 1" id="0">
      <p:sldLst/>
    </p:custShow>
  </p:custShow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31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66FF"/>
    <a:srgbClr val="A50021"/>
    <a:srgbClr val="5A90D8"/>
    <a:srgbClr val="99FF99"/>
    <a:srgbClr val="FDFBB1"/>
    <a:srgbClr val="FEFDD2"/>
    <a:srgbClr val="2BBF5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4B8DC4-8A88-1AB1-B698-C97C05C5E83C}" v="66" dt="2021-01-21T19:18:17.438"/>
    <p1510:client id="{38A9294B-C425-448F-BDF2-20ED4BB61A32}" v="11" dt="2021-01-24T09:51:34.765"/>
    <p1510:client id="{DBFEEF33-85C7-43E2-9128-894897B82D57}" v="64" dt="2021-01-22T15:02:16.3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1374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9576181A-9F6B-4045-AA63-6A2FAD4BAA7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F1BC439D-BA53-4CEB-92CF-93BB43DE035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364" name="Rectangle 4">
            <a:extLst>
              <a:ext uri="{FF2B5EF4-FFF2-40B4-BE49-F238E27FC236}">
                <a16:creationId xmlns:a16="http://schemas.microsoft.com/office/drawing/2014/main" id="{794DADFA-25A9-4BF0-986D-7AE00A5816A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365" name="Rectangle 5">
            <a:extLst>
              <a:ext uri="{FF2B5EF4-FFF2-40B4-BE49-F238E27FC236}">
                <a16:creationId xmlns:a16="http://schemas.microsoft.com/office/drawing/2014/main" id="{0BF068D0-9CC5-46F9-8F8B-D54936E58CE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A1933AF0-A9E7-4CE4-B8D8-4CAC039A558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27837070-D012-4B25-AB57-FCAE506B6A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BC529E5E-5853-41CC-B983-77D3A47490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0" tIns="45715" rIns="91430" bIns="45715"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8BA040A1-9857-4E83-B921-406FA52132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D366A913-240E-4317-BC6C-0C937BF2F1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0" tIns="45715" rIns="91430" bIns="45715"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CF41C1-F741-40EA-B79D-047DA50FD7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2009-2011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54CFCB6-D8FE-467D-BBE5-2F3F72FCF1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B5AA44-2A08-46E4-944B-4C0311C335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AE8BB1-7521-444F-93B2-C7FD21C27AC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58090785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5CF0687-4896-4746-BFA5-ACCC5296E1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2009-2011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53E62A-355B-4760-B9AE-13EA6EC2CF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891FBF8-29C7-4B6B-8D4A-028D441143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181E13-1B9D-47CA-875D-D2948BC44A7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4529195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1484313"/>
            <a:ext cx="2070100" cy="46085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1484313"/>
            <a:ext cx="6057900" cy="46085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9DB9B28-0713-4BDC-BB37-40E9AE9D2F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2009-2011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AAB9F4A-57BD-4428-84D7-1B9436B294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6B1FBE-465B-44BF-B7B9-AA8E929FBF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5E559B-EC74-4232-A62E-543DBD09191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4839261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14843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8313" y="2924175"/>
            <a:ext cx="4027487" cy="3168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2924175"/>
            <a:ext cx="4027488" cy="316865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96C1D4-1AA7-468A-B4A0-EAA7E3A29D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2009-2011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DA9C54-46E2-4F2B-888C-6C128DBC9C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5708CA-9578-4CC7-A9EE-F676CE63A7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0B4DF3-6F78-4172-9CB8-B7BD73F66F4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7529180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14843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68313" y="2924175"/>
            <a:ext cx="4027487" cy="316865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2924175"/>
            <a:ext cx="4027488" cy="3168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AEA877-524D-48D3-B4F9-DC90D2B20B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2009-2011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985419-BBC0-4B3C-9A7B-1E3AA8952B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E3608B-9F3F-4DE8-A859-15814A5445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44D9A7-B240-4558-B824-99E7724CA66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1649811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14843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2924175"/>
            <a:ext cx="8207375" cy="316865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35F8C75-A138-44C3-A69A-D3E2DF5805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2009-2011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F5D6CE-2AA0-40EA-9F06-43A387637B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EFBCA9-C77B-4014-9BE7-44E3C5BF82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5EA6D1-5FA4-41BC-9024-641CC49846F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5463253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57ED42-2343-42EF-ADEB-260D322FDC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2009-2011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D76AFD4-8074-4CBE-96AD-951BA0FA66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AF3CD9-6D45-4B56-861C-45A4B4F3CF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CF549E-67A9-41C8-87C5-5DEEF77AA84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3346579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7367983-D101-4458-B5ED-2B4235A7B0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2009-2011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73700C-E034-400A-B9A8-AD5C666E9D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C3A794-E3B5-4977-89EB-6F5D6B161E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D3B4-53D4-429D-A170-A992EA14B25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8154505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2924175"/>
            <a:ext cx="4027487" cy="3168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924175"/>
            <a:ext cx="4027488" cy="3168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A9C0C8-CE36-4874-904E-851A65AEFE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2009-2011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0D2BD3-E610-47D5-BA21-471FE1DED7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2DB794-1A00-4F29-91DF-0F01C92331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A439B2-6089-44B9-AE9E-35231A9EEF6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64216026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1B7F705-D51E-4457-941B-CC12D866AB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2009-2011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0E6ABBC-98A1-493C-B697-7BB10CE1A7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B46736D-0006-4693-A2ED-C0377F6802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7B4A91-A93F-48C5-B072-D69FFB8B45D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4788210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4E0DEE1-8EE9-4CDB-9286-C7102FC2B5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2009-2011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353B8F7-7359-46FC-9951-6B67AFC346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159C4A8-69D5-488D-BB51-3D188BD84A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E75FD8-67F4-44C8-AC6F-63BE15EDB02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4049082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D118748-B397-48D7-9C29-57B9317127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2009-2011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B980700-C97D-4D27-B123-BC29FBAA18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791933C-BC40-4301-B5A9-04D3B1756E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66F75F-BC87-4F69-A621-3992EC53CD2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46204449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70275E-04A7-4AB1-97A3-13F8DC0C98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2009-2011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676D83-EAF1-49CD-9204-31E9976331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6CAF74-0E70-40C3-916C-58C9442CA0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0B56E9-0B9C-4A40-8A2F-5232B57614A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494018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9655E8-707E-4FEF-A5C5-CB75BACACC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2009-2011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13B12B-3F0A-4CEC-81E3-BBDCC2BB20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228173-0F79-4CDA-BAA3-BEFCD1602E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05AB0E-2C3B-4A51-97F7-D8C530B12AC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5838714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>
            <a:extLst>
              <a:ext uri="{FF2B5EF4-FFF2-40B4-BE49-F238E27FC236}">
                <a16:creationId xmlns:a16="http://schemas.microsoft.com/office/drawing/2014/main" id="{BB4916EA-50EA-4208-9A83-9CE9E7C24CF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1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/>
              <a:t>2009-2011</a:t>
            </a:r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86A6D999-1DBF-4B01-8B60-1C333BE6C39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2534" name="Rectangle 6">
            <a:extLst>
              <a:ext uri="{FF2B5EF4-FFF2-40B4-BE49-F238E27FC236}">
                <a16:creationId xmlns:a16="http://schemas.microsoft.com/office/drawing/2014/main" id="{8F768D70-49A2-47FF-88EF-F4D6E122CB4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4232BC3E-0950-4E8A-9163-395F49826EF0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1029" name="Rectangle 10">
            <a:extLst>
              <a:ext uri="{FF2B5EF4-FFF2-40B4-BE49-F238E27FC236}">
                <a16:creationId xmlns:a16="http://schemas.microsoft.com/office/drawing/2014/main" id="{82AF40D7-0404-4460-B56D-0024ABE32F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2924175"/>
            <a:ext cx="8207375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30" name="Rectangle 11">
            <a:extLst>
              <a:ext uri="{FF2B5EF4-FFF2-40B4-BE49-F238E27FC236}">
                <a16:creationId xmlns:a16="http://schemas.microsoft.com/office/drawing/2014/main" id="{47C353AB-B5DA-4573-BEDC-0A77959A08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4843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pic>
        <p:nvPicPr>
          <p:cNvPr id="1031" name="Picture 15" descr="School Logo embossed copy reduced">
            <a:extLst>
              <a:ext uri="{FF2B5EF4-FFF2-40B4-BE49-F238E27FC236}">
                <a16:creationId xmlns:a16="http://schemas.microsoft.com/office/drawing/2014/main" id="{C84C3623-A601-486E-8050-D4F91B6FA5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0"/>
            <a:ext cx="5969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E14438-DDC0-401B-9C76-72D12481301D}"/>
              </a:ext>
            </a:extLst>
          </p:cNvPr>
          <p:cNvSpPr txBox="1"/>
          <p:nvPr userDrawn="1"/>
        </p:nvSpPr>
        <p:spPr>
          <a:xfrm>
            <a:off x="6516688" y="188913"/>
            <a:ext cx="1665287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2400" b="1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HARVEY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600" b="1" i="1" baseline="30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600" b="1" i="1" baseline="30000">
          <a:solidFill>
            <a:schemeClr val="tx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600" b="1" i="1" baseline="30000">
          <a:solidFill>
            <a:schemeClr val="tx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600" b="1" i="1" baseline="30000">
          <a:solidFill>
            <a:schemeClr val="tx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600" b="1" i="1" baseline="30000">
          <a:solidFill>
            <a:schemeClr val="tx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600" b="1" i="1" baseline="30000">
          <a:solidFill>
            <a:schemeClr val="tx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600" b="1" i="1" baseline="30000">
          <a:solidFill>
            <a:schemeClr val="tx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600" b="1" i="1" baseline="30000">
          <a:solidFill>
            <a:schemeClr val="tx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600" b="1" i="1" baseline="300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7CDDE9F-C73A-49E8-80AB-D430593533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0292" y="2946665"/>
            <a:ext cx="609600" cy="609600"/>
          </a:xfrm>
          <a:prstGeom prst="rect">
            <a:avLst/>
          </a:prstGeom>
        </p:spPr>
      </p:pic>
      <p:grpSp>
        <p:nvGrpSpPr>
          <p:cNvPr id="3074" name="Group 4">
            <a:extLst>
              <a:ext uri="{FF2B5EF4-FFF2-40B4-BE49-F238E27FC236}">
                <a16:creationId xmlns:a16="http://schemas.microsoft.com/office/drawing/2014/main" id="{9F1326AA-2341-4CBC-9DB3-B2CBC4BE5DE6}"/>
              </a:ext>
            </a:extLst>
          </p:cNvPr>
          <p:cNvGrpSpPr>
            <a:grpSpLocks/>
          </p:cNvGrpSpPr>
          <p:nvPr/>
        </p:nvGrpSpPr>
        <p:grpSpPr bwMode="auto">
          <a:xfrm>
            <a:off x="868363" y="836613"/>
            <a:ext cx="3413125" cy="5876925"/>
            <a:chOff x="1403350" y="1125538"/>
            <a:chExt cx="3412573" cy="5876925"/>
          </a:xfrm>
        </p:grpSpPr>
        <p:pic>
          <p:nvPicPr>
            <p:cNvPr id="3076" name="Picture 1">
              <a:extLst>
                <a:ext uri="{FF2B5EF4-FFF2-40B4-BE49-F238E27FC236}">
                  <a16:creationId xmlns:a16="http://schemas.microsoft.com/office/drawing/2014/main" id="{233A8CFA-8C17-4A80-945C-945FCF6ED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8323" y="3259368"/>
              <a:ext cx="2387600" cy="306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77" name="Group 26">
              <a:extLst>
                <a:ext uri="{FF2B5EF4-FFF2-40B4-BE49-F238E27FC236}">
                  <a16:creationId xmlns:a16="http://schemas.microsoft.com/office/drawing/2014/main" id="{11FB96AB-AD12-4535-A02E-FDE2C8EB80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03350" y="1125538"/>
              <a:ext cx="2374900" cy="5876925"/>
              <a:chOff x="6408" y="661"/>
              <a:chExt cx="1718" cy="4055"/>
            </a:xfrm>
          </p:grpSpPr>
          <p:sp>
            <p:nvSpPr>
              <p:cNvPr id="4" name="Freeform 27">
                <a:extLst>
                  <a:ext uri="{FF2B5EF4-FFF2-40B4-BE49-F238E27FC236}">
                    <a16:creationId xmlns:a16="http://schemas.microsoft.com/office/drawing/2014/main" id="{6DCBCF22-8A02-494A-B83B-6A996432B001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410" y="3798"/>
                <a:ext cx="580" cy="918"/>
              </a:xfrm>
              <a:custGeom>
                <a:avLst/>
                <a:gdLst>
                  <a:gd name="T0" fmla="*/ 3136 w 290"/>
                  <a:gd name="T1" fmla="*/ 5792 h 459"/>
                  <a:gd name="T2" fmla="*/ 3120 w 290"/>
                  <a:gd name="T3" fmla="*/ 4992 h 459"/>
                  <a:gd name="T4" fmla="*/ 3856 w 290"/>
                  <a:gd name="T5" fmla="*/ 2848 h 459"/>
                  <a:gd name="T6" fmla="*/ 4000 w 290"/>
                  <a:gd name="T7" fmla="*/ 2160 h 459"/>
                  <a:gd name="T8" fmla="*/ 4496 w 290"/>
                  <a:gd name="T9" fmla="*/ 1616 h 459"/>
                  <a:gd name="T10" fmla="*/ 4192 w 290"/>
                  <a:gd name="T11" fmla="*/ 1040 h 459"/>
                  <a:gd name="T12" fmla="*/ 3136 w 290"/>
                  <a:gd name="T13" fmla="*/ 176 h 459"/>
                  <a:gd name="T14" fmla="*/ 2848 w 290"/>
                  <a:gd name="T15" fmla="*/ 848 h 459"/>
                  <a:gd name="T16" fmla="*/ 2512 w 290"/>
                  <a:gd name="T17" fmla="*/ 1504 h 459"/>
                  <a:gd name="T18" fmla="*/ 1984 w 290"/>
                  <a:gd name="T19" fmla="*/ 1584 h 459"/>
                  <a:gd name="T20" fmla="*/ 2208 w 290"/>
                  <a:gd name="T21" fmla="*/ 1040 h 459"/>
                  <a:gd name="T22" fmla="*/ 1568 w 290"/>
                  <a:gd name="T23" fmla="*/ 368 h 459"/>
                  <a:gd name="T24" fmla="*/ 784 w 290"/>
                  <a:gd name="T25" fmla="*/ 1072 h 459"/>
                  <a:gd name="T26" fmla="*/ 816 w 290"/>
                  <a:gd name="T27" fmla="*/ 1648 h 459"/>
                  <a:gd name="T28" fmla="*/ 816 w 290"/>
                  <a:gd name="T29" fmla="*/ 1744 h 459"/>
                  <a:gd name="T30" fmla="*/ 464 w 290"/>
                  <a:gd name="T31" fmla="*/ 3168 h 459"/>
                  <a:gd name="T32" fmla="*/ 736 w 290"/>
                  <a:gd name="T33" fmla="*/ 3840 h 459"/>
                  <a:gd name="T34" fmla="*/ 992 w 290"/>
                  <a:gd name="T35" fmla="*/ 4192 h 459"/>
                  <a:gd name="T36" fmla="*/ 32 w 290"/>
                  <a:gd name="T37" fmla="*/ 6656 h 459"/>
                  <a:gd name="T38" fmla="*/ 0 w 290"/>
                  <a:gd name="T39" fmla="*/ 7344 h 459"/>
                  <a:gd name="T40" fmla="*/ 3296 w 290"/>
                  <a:gd name="T41" fmla="*/ 7344 h 459"/>
                  <a:gd name="T42" fmla="*/ 3136 w 290"/>
                  <a:gd name="T43" fmla="*/ 5792 h 45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90"/>
                  <a:gd name="T67" fmla="*/ 0 h 459"/>
                  <a:gd name="T68" fmla="*/ 290 w 290"/>
                  <a:gd name="T69" fmla="*/ 459 h 459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90" h="459">
                    <a:moveTo>
                      <a:pt x="196" y="362"/>
                    </a:moveTo>
                    <a:cubicBezTo>
                      <a:pt x="186" y="328"/>
                      <a:pt x="195" y="312"/>
                      <a:pt x="195" y="312"/>
                    </a:cubicBezTo>
                    <a:cubicBezTo>
                      <a:pt x="220" y="281"/>
                      <a:pt x="241" y="178"/>
                      <a:pt x="241" y="178"/>
                    </a:cubicBezTo>
                    <a:cubicBezTo>
                      <a:pt x="244" y="136"/>
                      <a:pt x="250" y="135"/>
                      <a:pt x="250" y="135"/>
                    </a:cubicBezTo>
                    <a:cubicBezTo>
                      <a:pt x="281" y="101"/>
                      <a:pt x="281" y="101"/>
                      <a:pt x="281" y="101"/>
                    </a:cubicBezTo>
                    <a:cubicBezTo>
                      <a:pt x="290" y="86"/>
                      <a:pt x="262" y="65"/>
                      <a:pt x="262" y="65"/>
                    </a:cubicBezTo>
                    <a:cubicBezTo>
                      <a:pt x="196" y="11"/>
                      <a:pt x="196" y="11"/>
                      <a:pt x="196" y="11"/>
                    </a:cubicBezTo>
                    <a:cubicBezTo>
                      <a:pt x="173" y="0"/>
                      <a:pt x="178" y="53"/>
                      <a:pt x="178" y="53"/>
                    </a:cubicBezTo>
                    <a:cubicBezTo>
                      <a:pt x="177" y="83"/>
                      <a:pt x="157" y="94"/>
                      <a:pt x="157" y="94"/>
                    </a:cubicBezTo>
                    <a:cubicBezTo>
                      <a:pt x="117" y="133"/>
                      <a:pt x="124" y="99"/>
                      <a:pt x="124" y="99"/>
                    </a:cubicBezTo>
                    <a:cubicBezTo>
                      <a:pt x="138" y="65"/>
                      <a:pt x="138" y="65"/>
                      <a:pt x="138" y="65"/>
                    </a:cubicBezTo>
                    <a:cubicBezTo>
                      <a:pt x="144" y="24"/>
                      <a:pt x="98" y="23"/>
                      <a:pt x="98" y="23"/>
                    </a:cubicBezTo>
                    <a:cubicBezTo>
                      <a:pt x="47" y="20"/>
                      <a:pt x="49" y="67"/>
                      <a:pt x="49" y="67"/>
                    </a:cubicBezTo>
                    <a:cubicBezTo>
                      <a:pt x="40" y="78"/>
                      <a:pt x="51" y="103"/>
                      <a:pt x="51" y="103"/>
                    </a:cubicBezTo>
                    <a:cubicBezTo>
                      <a:pt x="55" y="107"/>
                      <a:pt x="51" y="109"/>
                      <a:pt x="51" y="109"/>
                    </a:cubicBezTo>
                    <a:cubicBezTo>
                      <a:pt x="24" y="128"/>
                      <a:pt x="29" y="198"/>
                      <a:pt x="29" y="198"/>
                    </a:cubicBezTo>
                    <a:cubicBezTo>
                      <a:pt x="31" y="224"/>
                      <a:pt x="46" y="240"/>
                      <a:pt x="46" y="240"/>
                    </a:cubicBezTo>
                    <a:cubicBezTo>
                      <a:pt x="63" y="247"/>
                      <a:pt x="62" y="262"/>
                      <a:pt x="62" y="262"/>
                    </a:cubicBezTo>
                    <a:cubicBezTo>
                      <a:pt x="31" y="305"/>
                      <a:pt x="2" y="416"/>
                      <a:pt x="2" y="416"/>
                    </a:cubicBezTo>
                    <a:cubicBezTo>
                      <a:pt x="0" y="459"/>
                      <a:pt x="0" y="459"/>
                      <a:pt x="0" y="459"/>
                    </a:cubicBezTo>
                    <a:cubicBezTo>
                      <a:pt x="206" y="459"/>
                      <a:pt x="206" y="459"/>
                      <a:pt x="206" y="459"/>
                    </a:cubicBezTo>
                    <a:lnTo>
                      <a:pt x="196" y="36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B7B7B7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grpSp>
            <p:nvGrpSpPr>
              <p:cNvPr id="3079" name="Group 28">
                <a:extLst>
                  <a:ext uri="{FF2B5EF4-FFF2-40B4-BE49-F238E27FC236}">
                    <a16:creationId xmlns:a16="http://schemas.microsoft.com/office/drawing/2014/main" id="{82450A11-31CE-405A-B774-7E9456A7CD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08" y="661"/>
                <a:ext cx="1718" cy="3327"/>
                <a:chOff x="6408" y="661"/>
                <a:chExt cx="1718" cy="3327"/>
              </a:xfrm>
            </p:grpSpPr>
            <p:sp>
              <p:nvSpPr>
                <p:cNvPr id="6" name="Freeform 29">
                  <a:extLst>
                    <a:ext uri="{FF2B5EF4-FFF2-40B4-BE49-F238E27FC236}">
                      <a16:creationId xmlns:a16="http://schemas.microsoft.com/office/drawing/2014/main" id="{140E3C2F-6C2E-4A92-933C-51625363F7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6408" y="661"/>
                  <a:ext cx="1718" cy="3327"/>
                </a:xfrm>
                <a:custGeom>
                  <a:avLst/>
                  <a:gdLst>
                    <a:gd name="T0" fmla="*/ 7664 w 859"/>
                    <a:gd name="T1" fmla="*/ 3715 h 1663"/>
                    <a:gd name="T2" fmla="*/ 5408 w 859"/>
                    <a:gd name="T3" fmla="*/ 4547 h 1663"/>
                    <a:gd name="T4" fmla="*/ 5248 w 859"/>
                    <a:gd name="T5" fmla="*/ 5476 h 1663"/>
                    <a:gd name="T6" fmla="*/ 3952 w 859"/>
                    <a:gd name="T7" fmla="*/ 7800 h 1663"/>
                    <a:gd name="T8" fmla="*/ 2416 w 859"/>
                    <a:gd name="T9" fmla="*/ 10779 h 1663"/>
                    <a:gd name="T10" fmla="*/ 864 w 859"/>
                    <a:gd name="T11" fmla="*/ 11868 h 1663"/>
                    <a:gd name="T12" fmla="*/ 0 w 859"/>
                    <a:gd name="T13" fmla="*/ 12284 h 1663"/>
                    <a:gd name="T14" fmla="*/ 2736 w 859"/>
                    <a:gd name="T15" fmla="*/ 12348 h 1663"/>
                    <a:gd name="T16" fmla="*/ 5712 w 859"/>
                    <a:gd name="T17" fmla="*/ 8345 h 1663"/>
                    <a:gd name="T18" fmla="*/ 5568 w 859"/>
                    <a:gd name="T19" fmla="*/ 12604 h 1663"/>
                    <a:gd name="T20" fmla="*/ 5632 w 859"/>
                    <a:gd name="T21" fmla="*/ 15045 h 1663"/>
                    <a:gd name="T22" fmla="*/ 7504 w 859"/>
                    <a:gd name="T23" fmla="*/ 14436 h 1663"/>
                    <a:gd name="T24" fmla="*/ 9088 w 859"/>
                    <a:gd name="T25" fmla="*/ 18840 h 1663"/>
                    <a:gd name="T26" fmla="*/ 10096 w 859"/>
                    <a:gd name="T27" fmla="*/ 22445 h 1663"/>
                    <a:gd name="T28" fmla="*/ 9568 w 859"/>
                    <a:gd name="T29" fmla="*/ 23487 h 1663"/>
                    <a:gd name="T30" fmla="*/ 9936 w 859"/>
                    <a:gd name="T31" fmla="*/ 24992 h 1663"/>
                    <a:gd name="T32" fmla="*/ 10672 w 859"/>
                    <a:gd name="T33" fmla="*/ 26272 h 1663"/>
                    <a:gd name="T34" fmla="*/ 11104 w 859"/>
                    <a:gd name="T35" fmla="*/ 25056 h 1663"/>
                    <a:gd name="T36" fmla="*/ 11968 w 859"/>
                    <a:gd name="T37" fmla="*/ 25792 h 1663"/>
                    <a:gd name="T38" fmla="*/ 13296 w 859"/>
                    <a:gd name="T39" fmla="*/ 25600 h 1663"/>
                    <a:gd name="T40" fmla="*/ 13120 w 859"/>
                    <a:gd name="T41" fmla="*/ 24479 h 1663"/>
                    <a:gd name="T42" fmla="*/ 12224 w 859"/>
                    <a:gd name="T43" fmla="*/ 21645 h 1663"/>
                    <a:gd name="T44" fmla="*/ 12736 w 859"/>
                    <a:gd name="T45" fmla="*/ 15957 h 1663"/>
                    <a:gd name="T46" fmla="*/ 13520 w 859"/>
                    <a:gd name="T47" fmla="*/ 15061 h 1663"/>
                    <a:gd name="T48" fmla="*/ 13520 w 859"/>
                    <a:gd name="T49" fmla="*/ 13924 h 1663"/>
                    <a:gd name="T50" fmla="*/ 12672 w 859"/>
                    <a:gd name="T51" fmla="*/ 5028 h 1663"/>
                    <a:gd name="T52" fmla="*/ 10160 w 859"/>
                    <a:gd name="T53" fmla="*/ 3955 h 1663"/>
                    <a:gd name="T54" fmla="*/ 9856 w 859"/>
                    <a:gd name="T55" fmla="*/ 3185 h 1663"/>
                    <a:gd name="T56" fmla="*/ 10176 w 859"/>
                    <a:gd name="T57" fmla="*/ 2241 h 1663"/>
                    <a:gd name="T58" fmla="*/ 8560 w 859"/>
                    <a:gd name="T59" fmla="*/ 368 h 1663"/>
                    <a:gd name="T60" fmla="*/ 7744 w 859"/>
                    <a:gd name="T61" fmla="*/ 2033 h 1663"/>
                    <a:gd name="T62" fmla="*/ 7840 w 859"/>
                    <a:gd name="T63" fmla="*/ 2913 h 1663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859"/>
                    <a:gd name="T97" fmla="*/ 0 h 1663"/>
                    <a:gd name="T98" fmla="*/ 859 w 859"/>
                    <a:gd name="T99" fmla="*/ 1663 h 1663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859" h="1663">
                      <a:moveTo>
                        <a:pt x="498" y="221"/>
                      </a:moveTo>
                      <a:cubicBezTo>
                        <a:pt x="498" y="221"/>
                        <a:pt x="495" y="230"/>
                        <a:pt x="479" y="232"/>
                      </a:cubicBezTo>
                      <a:cubicBezTo>
                        <a:pt x="358" y="267"/>
                        <a:pt x="358" y="267"/>
                        <a:pt x="358" y="267"/>
                      </a:cubicBezTo>
                      <a:cubicBezTo>
                        <a:pt x="358" y="267"/>
                        <a:pt x="343" y="268"/>
                        <a:pt x="338" y="284"/>
                      </a:cubicBezTo>
                      <a:cubicBezTo>
                        <a:pt x="338" y="284"/>
                        <a:pt x="330" y="327"/>
                        <a:pt x="330" y="333"/>
                      </a:cubicBezTo>
                      <a:cubicBezTo>
                        <a:pt x="328" y="342"/>
                        <a:pt x="328" y="342"/>
                        <a:pt x="328" y="342"/>
                      </a:cubicBezTo>
                      <a:cubicBezTo>
                        <a:pt x="328" y="342"/>
                        <a:pt x="273" y="438"/>
                        <a:pt x="262" y="449"/>
                      </a:cubicBezTo>
                      <a:cubicBezTo>
                        <a:pt x="262" y="449"/>
                        <a:pt x="249" y="469"/>
                        <a:pt x="247" y="487"/>
                      </a:cubicBezTo>
                      <a:cubicBezTo>
                        <a:pt x="247" y="487"/>
                        <a:pt x="180" y="585"/>
                        <a:pt x="177" y="619"/>
                      </a:cubicBezTo>
                      <a:cubicBezTo>
                        <a:pt x="177" y="619"/>
                        <a:pt x="154" y="635"/>
                        <a:pt x="151" y="673"/>
                      </a:cubicBezTo>
                      <a:cubicBezTo>
                        <a:pt x="151" y="673"/>
                        <a:pt x="117" y="702"/>
                        <a:pt x="102" y="731"/>
                      </a:cubicBezTo>
                      <a:cubicBezTo>
                        <a:pt x="102" y="731"/>
                        <a:pt x="66" y="736"/>
                        <a:pt x="54" y="741"/>
                      </a:cubicBezTo>
                      <a:cubicBezTo>
                        <a:pt x="54" y="741"/>
                        <a:pt x="20" y="746"/>
                        <a:pt x="13" y="759"/>
                      </a:cubicBezTo>
                      <a:cubicBezTo>
                        <a:pt x="0" y="767"/>
                        <a:pt x="0" y="767"/>
                        <a:pt x="0" y="767"/>
                      </a:cubicBezTo>
                      <a:cubicBezTo>
                        <a:pt x="0" y="770"/>
                        <a:pt x="0" y="770"/>
                        <a:pt x="0" y="770"/>
                      </a:cubicBezTo>
                      <a:cubicBezTo>
                        <a:pt x="171" y="771"/>
                        <a:pt x="171" y="771"/>
                        <a:pt x="171" y="771"/>
                      </a:cubicBezTo>
                      <a:cubicBezTo>
                        <a:pt x="171" y="771"/>
                        <a:pt x="233" y="715"/>
                        <a:pt x="230" y="703"/>
                      </a:cubicBezTo>
                      <a:cubicBezTo>
                        <a:pt x="230" y="703"/>
                        <a:pt x="291" y="636"/>
                        <a:pt x="357" y="521"/>
                      </a:cubicBezTo>
                      <a:cubicBezTo>
                        <a:pt x="366" y="519"/>
                        <a:pt x="366" y="519"/>
                        <a:pt x="366" y="519"/>
                      </a:cubicBezTo>
                      <a:cubicBezTo>
                        <a:pt x="366" y="519"/>
                        <a:pt x="373" y="663"/>
                        <a:pt x="348" y="787"/>
                      </a:cubicBezTo>
                      <a:cubicBezTo>
                        <a:pt x="351" y="789"/>
                        <a:pt x="351" y="789"/>
                        <a:pt x="351" y="789"/>
                      </a:cubicBezTo>
                      <a:cubicBezTo>
                        <a:pt x="352" y="939"/>
                        <a:pt x="352" y="939"/>
                        <a:pt x="352" y="939"/>
                      </a:cubicBezTo>
                      <a:cubicBezTo>
                        <a:pt x="352" y="939"/>
                        <a:pt x="425" y="981"/>
                        <a:pt x="442" y="955"/>
                      </a:cubicBezTo>
                      <a:cubicBezTo>
                        <a:pt x="469" y="901"/>
                        <a:pt x="469" y="901"/>
                        <a:pt x="469" y="901"/>
                      </a:cubicBezTo>
                      <a:cubicBezTo>
                        <a:pt x="484" y="900"/>
                        <a:pt x="484" y="900"/>
                        <a:pt x="484" y="900"/>
                      </a:cubicBezTo>
                      <a:cubicBezTo>
                        <a:pt x="484" y="900"/>
                        <a:pt x="517" y="1036"/>
                        <a:pt x="568" y="1176"/>
                      </a:cubicBezTo>
                      <a:cubicBezTo>
                        <a:pt x="571" y="1248"/>
                        <a:pt x="571" y="1248"/>
                        <a:pt x="571" y="1248"/>
                      </a:cubicBezTo>
                      <a:cubicBezTo>
                        <a:pt x="571" y="1248"/>
                        <a:pt x="600" y="1359"/>
                        <a:pt x="631" y="1401"/>
                      </a:cubicBezTo>
                      <a:cubicBezTo>
                        <a:pt x="631" y="1401"/>
                        <a:pt x="632" y="1416"/>
                        <a:pt x="616" y="1424"/>
                      </a:cubicBezTo>
                      <a:cubicBezTo>
                        <a:pt x="616" y="1424"/>
                        <a:pt x="600" y="1439"/>
                        <a:pt x="598" y="1466"/>
                      </a:cubicBezTo>
                      <a:cubicBezTo>
                        <a:pt x="598" y="1466"/>
                        <a:pt x="593" y="1535"/>
                        <a:pt x="621" y="1554"/>
                      </a:cubicBezTo>
                      <a:cubicBezTo>
                        <a:pt x="621" y="1554"/>
                        <a:pt x="624" y="1557"/>
                        <a:pt x="621" y="1560"/>
                      </a:cubicBezTo>
                      <a:cubicBezTo>
                        <a:pt x="621" y="1560"/>
                        <a:pt x="610" y="1585"/>
                        <a:pt x="618" y="1596"/>
                      </a:cubicBezTo>
                      <a:cubicBezTo>
                        <a:pt x="618" y="1596"/>
                        <a:pt x="616" y="1643"/>
                        <a:pt x="667" y="1640"/>
                      </a:cubicBezTo>
                      <a:cubicBezTo>
                        <a:pt x="667" y="1640"/>
                        <a:pt x="713" y="1639"/>
                        <a:pt x="707" y="1598"/>
                      </a:cubicBezTo>
                      <a:cubicBezTo>
                        <a:pt x="694" y="1564"/>
                        <a:pt x="694" y="1564"/>
                        <a:pt x="694" y="1564"/>
                      </a:cubicBezTo>
                      <a:cubicBezTo>
                        <a:pt x="694" y="1564"/>
                        <a:pt x="686" y="1530"/>
                        <a:pt x="726" y="1569"/>
                      </a:cubicBezTo>
                      <a:cubicBezTo>
                        <a:pt x="726" y="1569"/>
                        <a:pt x="746" y="1580"/>
                        <a:pt x="748" y="1610"/>
                      </a:cubicBezTo>
                      <a:cubicBezTo>
                        <a:pt x="748" y="1610"/>
                        <a:pt x="742" y="1663"/>
                        <a:pt x="765" y="1653"/>
                      </a:cubicBezTo>
                      <a:cubicBezTo>
                        <a:pt x="831" y="1598"/>
                        <a:pt x="831" y="1598"/>
                        <a:pt x="831" y="1598"/>
                      </a:cubicBezTo>
                      <a:cubicBezTo>
                        <a:pt x="831" y="1598"/>
                        <a:pt x="859" y="1577"/>
                        <a:pt x="850" y="1562"/>
                      </a:cubicBezTo>
                      <a:cubicBezTo>
                        <a:pt x="820" y="1528"/>
                        <a:pt x="820" y="1528"/>
                        <a:pt x="820" y="1528"/>
                      </a:cubicBezTo>
                      <a:cubicBezTo>
                        <a:pt x="820" y="1528"/>
                        <a:pt x="813" y="1527"/>
                        <a:pt x="810" y="1485"/>
                      </a:cubicBezTo>
                      <a:cubicBezTo>
                        <a:pt x="810" y="1485"/>
                        <a:pt x="789" y="1383"/>
                        <a:pt x="764" y="1351"/>
                      </a:cubicBezTo>
                      <a:cubicBezTo>
                        <a:pt x="764" y="1351"/>
                        <a:pt x="755" y="1335"/>
                        <a:pt x="766" y="1301"/>
                      </a:cubicBezTo>
                      <a:cubicBezTo>
                        <a:pt x="796" y="996"/>
                        <a:pt x="796" y="996"/>
                        <a:pt x="796" y="996"/>
                      </a:cubicBezTo>
                      <a:cubicBezTo>
                        <a:pt x="796" y="996"/>
                        <a:pt x="811" y="987"/>
                        <a:pt x="820" y="973"/>
                      </a:cubicBezTo>
                      <a:cubicBezTo>
                        <a:pt x="820" y="973"/>
                        <a:pt x="844" y="972"/>
                        <a:pt x="845" y="940"/>
                      </a:cubicBezTo>
                      <a:cubicBezTo>
                        <a:pt x="845" y="940"/>
                        <a:pt x="848" y="914"/>
                        <a:pt x="842" y="875"/>
                      </a:cubicBezTo>
                      <a:cubicBezTo>
                        <a:pt x="845" y="869"/>
                        <a:pt x="845" y="869"/>
                        <a:pt x="845" y="869"/>
                      </a:cubicBezTo>
                      <a:cubicBezTo>
                        <a:pt x="845" y="869"/>
                        <a:pt x="857" y="704"/>
                        <a:pt x="853" y="667"/>
                      </a:cubicBezTo>
                      <a:cubicBezTo>
                        <a:pt x="853" y="667"/>
                        <a:pt x="852" y="554"/>
                        <a:pt x="792" y="314"/>
                      </a:cubicBezTo>
                      <a:cubicBezTo>
                        <a:pt x="792" y="314"/>
                        <a:pt x="790" y="299"/>
                        <a:pt x="765" y="295"/>
                      </a:cubicBezTo>
                      <a:cubicBezTo>
                        <a:pt x="765" y="295"/>
                        <a:pt x="648" y="258"/>
                        <a:pt x="635" y="247"/>
                      </a:cubicBezTo>
                      <a:cubicBezTo>
                        <a:pt x="635" y="247"/>
                        <a:pt x="622" y="229"/>
                        <a:pt x="616" y="217"/>
                      </a:cubicBezTo>
                      <a:cubicBezTo>
                        <a:pt x="616" y="199"/>
                        <a:pt x="616" y="199"/>
                        <a:pt x="616" y="199"/>
                      </a:cubicBezTo>
                      <a:cubicBezTo>
                        <a:pt x="616" y="199"/>
                        <a:pt x="628" y="206"/>
                        <a:pt x="642" y="170"/>
                      </a:cubicBezTo>
                      <a:cubicBezTo>
                        <a:pt x="642" y="170"/>
                        <a:pt x="664" y="142"/>
                        <a:pt x="636" y="140"/>
                      </a:cubicBezTo>
                      <a:cubicBezTo>
                        <a:pt x="636" y="140"/>
                        <a:pt x="652" y="61"/>
                        <a:pt x="617" y="54"/>
                      </a:cubicBezTo>
                      <a:cubicBezTo>
                        <a:pt x="617" y="54"/>
                        <a:pt x="610" y="0"/>
                        <a:pt x="535" y="23"/>
                      </a:cubicBezTo>
                      <a:cubicBezTo>
                        <a:pt x="535" y="23"/>
                        <a:pt x="496" y="31"/>
                        <a:pt x="484" y="92"/>
                      </a:cubicBezTo>
                      <a:cubicBezTo>
                        <a:pt x="484" y="127"/>
                        <a:pt x="484" y="127"/>
                        <a:pt x="484" y="127"/>
                      </a:cubicBezTo>
                      <a:cubicBezTo>
                        <a:pt x="484" y="127"/>
                        <a:pt x="474" y="121"/>
                        <a:pt x="477" y="142"/>
                      </a:cubicBezTo>
                      <a:cubicBezTo>
                        <a:pt x="477" y="142"/>
                        <a:pt x="484" y="183"/>
                        <a:pt x="490" y="182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808080">
                        <a:gamma/>
                        <a:shade val="26275"/>
                        <a:invGamma/>
                      </a:srgbClr>
                    </a:gs>
                    <a:gs pos="100000">
                      <a:srgbClr val="808080"/>
                    </a:gs>
                  </a:gsLst>
                  <a:lin ang="5400000" scaled="1"/>
                </a:gra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GB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charset="0"/>
                  </a:endParaRPr>
                </a:p>
              </p:txBody>
            </p:sp>
            <p:sp>
              <p:nvSpPr>
                <p:cNvPr id="7" name="Freeform 30">
                  <a:extLst>
                    <a:ext uri="{FF2B5EF4-FFF2-40B4-BE49-F238E27FC236}">
                      <a16:creationId xmlns:a16="http://schemas.microsoft.com/office/drawing/2014/main" id="{A4F349C6-2A58-43C2-B926-BDCB5BF733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6883" y="1101"/>
                  <a:ext cx="248" cy="930"/>
                </a:xfrm>
                <a:custGeom>
                  <a:avLst/>
                  <a:gdLst>
                    <a:gd name="T0" fmla="*/ 32 w 124"/>
                    <a:gd name="T1" fmla="*/ 16 h 466"/>
                    <a:gd name="T2" fmla="*/ 736 w 124"/>
                    <a:gd name="T3" fmla="*/ 880 h 466"/>
                    <a:gd name="T4" fmla="*/ 976 w 124"/>
                    <a:gd name="T5" fmla="*/ 896 h 466"/>
                    <a:gd name="T6" fmla="*/ 1248 w 124"/>
                    <a:gd name="T7" fmla="*/ 816 h 466"/>
                    <a:gd name="T8" fmla="*/ 1904 w 124"/>
                    <a:gd name="T9" fmla="*/ 64 h 466"/>
                    <a:gd name="T10" fmla="*/ 1920 w 124"/>
                    <a:gd name="T11" fmla="*/ 0 h 466"/>
                    <a:gd name="T12" fmla="*/ 1984 w 124"/>
                    <a:gd name="T13" fmla="*/ 112 h 466"/>
                    <a:gd name="T14" fmla="*/ 1712 w 124"/>
                    <a:gd name="T15" fmla="*/ 5232 h 466"/>
                    <a:gd name="T16" fmla="*/ 1872 w 124"/>
                    <a:gd name="T17" fmla="*/ 6880 h 466"/>
                    <a:gd name="T18" fmla="*/ 320 w 124"/>
                    <a:gd name="T19" fmla="*/ 7296 h 466"/>
                    <a:gd name="T20" fmla="*/ 0 w 124"/>
                    <a:gd name="T21" fmla="*/ 80 h 466"/>
                    <a:gd name="T22" fmla="*/ 32 w 124"/>
                    <a:gd name="T23" fmla="*/ 16 h 46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24"/>
                    <a:gd name="T37" fmla="*/ 0 h 466"/>
                    <a:gd name="T38" fmla="*/ 124 w 124"/>
                    <a:gd name="T39" fmla="*/ 466 h 46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24" h="466">
                      <a:moveTo>
                        <a:pt x="2" y="1"/>
                      </a:moveTo>
                      <a:cubicBezTo>
                        <a:pt x="2" y="1"/>
                        <a:pt x="27" y="32"/>
                        <a:pt x="46" y="55"/>
                      </a:cubicBezTo>
                      <a:cubicBezTo>
                        <a:pt x="54" y="57"/>
                        <a:pt x="52" y="57"/>
                        <a:pt x="61" y="56"/>
                      </a:cubicBezTo>
                      <a:cubicBezTo>
                        <a:pt x="61" y="56"/>
                        <a:pt x="67" y="58"/>
                        <a:pt x="78" y="51"/>
                      </a:cubicBezTo>
                      <a:cubicBezTo>
                        <a:pt x="90" y="39"/>
                        <a:pt x="105" y="34"/>
                        <a:pt x="119" y="4"/>
                      </a:cubicBezTo>
                      <a:cubicBezTo>
                        <a:pt x="120" y="0"/>
                        <a:pt x="120" y="0"/>
                        <a:pt x="120" y="0"/>
                      </a:cubicBezTo>
                      <a:cubicBezTo>
                        <a:pt x="124" y="7"/>
                        <a:pt x="124" y="7"/>
                        <a:pt x="124" y="7"/>
                      </a:cubicBezTo>
                      <a:cubicBezTo>
                        <a:pt x="124" y="7"/>
                        <a:pt x="102" y="232"/>
                        <a:pt x="107" y="327"/>
                      </a:cubicBezTo>
                      <a:cubicBezTo>
                        <a:pt x="107" y="327"/>
                        <a:pt x="112" y="421"/>
                        <a:pt x="117" y="430"/>
                      </a:cubicBezTo>
                      <a:cubicBezTo>
                        <a:pt x="117" y="430"/>
                        <a:pt x="42" y="466"/>
                        <a:pt x="20" y="456"/>
                      </a:cubicBezTo>
                      <a:cubicBezTo>
                        <a:pt x="20" y="456"/>
                        <a:pt x="33" y="118"/>
                        <a:pt x="0" y="5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GB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charset="0"/>
                  </a:endParaRPr>
                </a:p>
              </p:txBody>
            </p:sp>
            <p:sp>
              <p:nvSpPr>
                <p:cNvPr id="8" name="Freeform 31">
                  <a:extLst>
                    <a:ext uri="{FF2B5EF4-FFF2-40B4-BE49-F238E27FC236}">
                      <a16:creationId xmlns:a16="http://schemas.microsoft.com/office/drawing/2014/main" id="{8EEBE0D9-5277-4FE5-88FB-153B4A0120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6932" y="1211"/>
                  <a:ext cx="126" cy="776"/>
                </a:xfrm>
                <a:custGeom>
                  <a:avLst/>
                  <a:gdLst>
                    <a:gd name="T0" fmla="*/ 144 w 63"/>
                    <a:gd name="T1" fmla="*/ 0 h 388"/>
                    <a:gd name="T2" fmla="*/ 576 w 63"/>
                    <a:gd name="T3" fmla="*/ 0 h 388"/>
                    <a:gd name="T4" fmla="*/ 752 w 63"/>
                    <a:gd name="T5" fmla="*/ 256 h 388"/>
                    <a:gd name="T6" fmla="*/ 640 w 63"/>
                    <a:gd name="T7" fmla="*/ 544 h 388"/>
                    <a:gd name="T8" fmla="*/ 928 w 63"/>
                    <a:gd name="T9" fmla="*/ 5792 h 388"/>
                    <a:gd name="T10" fmla="*/ 528 w 63"/>
                    <a:gd name="T11" fmla="*/ 6208 h 388"/>
                    <a:gd name="T12" fmla="*/ 0 w 63"/>
                    <a:gd name="T13" fmla="*/ 5920 h 388"/>
                    <a:gd name="T14" fmla="*/ 272 w 63"/>
                    <a:gd name="T15" fmla="*/ 608 h 388"/>
                    <a:gd name="T16" fmla="*/ 48 w 63"/>
                    <a:gd name="T17" fmla="*/ 304 h 388"/>
                    <a:gd name="T18" fmla="*/ 144 w 63"/>
                    <a:gd name="T19" fmla="*/ 0 h 38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3"/>
                    <a:gd name="T31" fmla="*/ 0 h 388"/>
                    <a:gd name="T32" fmla="*/ 63 w 63"/>
                    <a:gd name="T33" fmla="*/ 388 h 38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3" h="388">
                      <a:moveTo>
                        <a:pt x="9" y="0"/>
                      </a:move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6" y="0"/>
                        <a:pt x="46" y="12"/>
                        <a:pt x="47" y="16"/>
                      </a:cubicBezTo>
                      <a:cubicBezTo>
                        <a:pt x="47" y="19"/>
                        <a:pt x="43" y="29"/>
                        <a:pt x="40" y="34"/>
                      </a:cubicBezTo>
                      <a:cubicBezTo>
                        <a:pt x="40" y="34"/>
                        <a:pt x="63" y="138"/>
                        <a:pt x="58" y="362"/>
                      </a:cubicBezTo>
                      <a:cubicBezTo>
                        <a:pt x="33" y="388"/>
                        <a:pt x="33" y="388"/>
                        <a:pt x="33" y="388"/>
                      </a:cubicBezTo>
                      <a:cubicBezTo>
                        <a:pt x="0" y="370"/>
                        <a:pt x="0" y="370"/>
                        <a:pt x="0" y="370"/>
                      </a:cubicBezTo>
                      <a:cubicBezTo>
                        <a:pt x="0" y="370"/>
                        <a:pt x="4" y="98"/>
                        <a:pt x="17" y="38"/>
                      </a:cubicBezTo>
                      <a:cubicBezTo>
                        <a:pt x="17" y="38"/>
                        <a:pt x="2" y="22"/>
                        <a:pt x="3" y="19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4D4D4D">
                        <a:gamma/>
                        <a:shade val="6275"/>
                        <a:invGamma/>
                      </a:srgbClr>
                    </a:gs>
                    <a:gs pos="100000">
                      <a:srgbClr val="4D4D4D"/>
                    </a:gs>
                  </a:gsLst>
                  <a:lin ang="5400000" scaled="1"/>
                </a:gra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GB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charset="0"/>
                  </a:endParaRPr>
                </a:p>
              </p:txBody>
            </p:sp>
            <p:sp>
              <p:nvSpPr>
                <p:cNvPr id="9" name="Line 32">
                  <a:extLst>
                    <a:ext uri="{FF2B5EF4-FFF2-40B4-BE49-F238E27FC236}">
                      <a16:creationId xmlns:a16="http://schemas.microsoft.com/office/drawing/2014/main" id="{F8B96C40-1135-4269-9DCF-64D8D9F471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840" y="1215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GB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0" name="Line 33">
                  <a:extLst>
                    <a:ext uri="{FF2B5EF4-FFF2-40B4-BE49-F238E27FC236}">
                      <a16:creationId xmlns:a16="http://schemas.microsoft.com/office/drawing/2014/main" id="{B7C1A824-5EBC-48EB-B728-DF94509B48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7840" y="1215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GB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</p:grpSp>
      </p:grpSp>
      <p:sp>
        <p:nvSpPr>
          <p:cNvPr id="4099" name="Rectangle 3">
            <a:extLst>
              <a:ext uri="{FF2B5EF4-FFF2-40B4-BE49-F238E27FC236}">
                <a16:creationId xmlns:a16="http://schemas.microsoft.com/office/drawing/2014/main" id="{15C5E732-E119-4365-A4BB-6E86D17DE7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43263" y="1916113"/>
            <a:ext cx="5688012" cy="3168650"/>
          </a:xfrm>
        </p:spPr>
        <p:txBody>
          <a:bodyPr lIns="92075" tIns="46038" rIns="92075" bIns="46038"/>
          <a:lstStyle/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en-GB" sz="7200" b="1" i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Sixth Form</a:t>
            </a:r>
          </a:p>
        </p:txBody>
      </p:sp>
    </p:spTree>
  </p:cSld>
  <p:clrMapOvr>
    <a:masterClrMapping/>
  </p:clrMapOvr>
  <p:transition spd="slow" advClick="0" advTm="2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1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09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6AF276F7-1C98-4A59-8E5B-E13318A192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0813" y="641350"/>
            <a:ext cx="8785225" cy="11430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GB" sz="5400" baseline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Making the right choice</a:t>
            </a:r>
          </a:p>
        </p:txBody>
      </p:sp>
      <p:sp>
        <p:nvSpPr>
          <p:cNvPr id="151556" name="Text Box 4">
            <a:extLst>
              <a:ext uri="{FF2B5EF4-FFF2-40B4-BE49-F238E27FC236}">
                <a16:creationId xmlns:a16="http://schemas.microsoft.com/office/drawing/2014/main" id="{247A26B3-C554-48F5-8527-F85C35DDC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6088" y="2655888"/>
            <a:ext cx="4032250" cy="489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sz="2400" b="1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BIOLOGY</a:t>
            </a:r>
            <a:endParaRPr lang="en-GB" sz="2400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algn="ctr" eaLnBrk="1" hangingPunct="1">
              <a:defRPr/>
            </a:pPr>
            <a:r>
              <a:rPr lang="en-GB" sz="2400" b="1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CHEMISTRY</a:t>
            </a:r>
            <a:endParaRPr lang="en-GB" sz="2400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algn="ctr" eaLnBrk="1" hangingPunct="1">
              <a:defRPr/>
            </a:pPr>
            <a:r>
              <a:rPr lang="en-GB" sz="2400" b="1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ENGLISH</a:t>
            </a:r>
            <a:endParaRPr lang="en-GB" sz="2400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algn="ctr" eaLnBrk="1" hangingPunct="1">
              <a:defRPr/>
            </a:pPr>
            <a:r>
              <a:rPr lang="en-GB" sz="2400" b="1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FRENCH </a:t>
            </a:r>
            <a:endParaRPr lang="en-GB" sz="2400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algn="ctr" eaLnBrk="1" hangingPunct="1">
              <a:defRPr/>
            </a:pPr>
            <a:r>
              <a:rPr lang="en-GB" sz="2400" b="1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GEOGRAPHY</a:t>
            </a:r>
          </a:p>
          <a:p>
            <a:pPr algn="ctr" eaLnBrk="1" hangingPunct="1">
              <a:defRPr/>
            </a:pPr>
            <a:r>
              <a:rPr lang="en-GB" sz="2400" b="1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HISTORY</a:t>
            </a:r>
            <a:endParaRPr lang="en-GB" sz="2400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algn="ctr" eaLnBrk="1" hangingPunct="1">
              <a:defRPr/>
            </a:pPr>
            <a:r>
              <a:rPr lang="en-GB" sz="2400" b="1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MATHEMATICS</a:t>
            </a:r>
            <a:endParaRPr lang="en-GB" sz="2400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algn="ctr" eaLnBrk="1" hangingPunct="1">
              <a:defRPr/>
            </a:pPr>
            <a:r>
              <a:rPr lang="en-GB" sz="2400" b="1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&amp; FURTHER MATHS</a:t>
            </a:r>
          </a:p>
          <a:p>
            <a:pPr algn="ctr" eaLnBrk="1" hangingPunct="1">
              <a:defRPr/>
            </a:pPr>
            <a:r>
              <a:rPr lang="en-GB" sz="2400" b="1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PHYSICS</a:t>
            </a:r>
          </a:p>
          <a:p>
            <a:pPr algn="ctr" eaLnBrk="1" hangingPunct="1">
              <a:defRPr/>
            </a:pPr>
            <a:r>
              <a:rPr lang="en-GB" sz="2400" b="1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SPANISH</a:t>
            </a:r>
            <a:endParaRPr lang="en-GB" sz="2400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algn="ctr" eaLnBrk="1" hangingPunct="1">
              <a:defRPr/>
            </a:pPr>
            <a:endParaRPr lang="en-GB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algn="ctr" eaLnBrk="1" hangingPunct="1">
              <a:defRPr/>
            </a:pPr>
            <a:endParaRPr lang="en-GB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algn="ctr" eaLnBrk="1" hangingPunct="1">
              <a:defRPr/>
            </a:pPr>
            <a:br>
              <a:rPr lang="en-GB" b="1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</a:br>
            <a:endParaRPr lang="en-GB" b="1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</p:txBody>
      </p:sp>
      <p:sp>
        <p:nvSpPr>
          <p:cNvPr id="151557" name="Text Box 5">
            <a:extLst>
              <a:ext uri="{FF2B5EF4-FFF2-40B4-BE49-F238E27FC236}">
                <a16:creationId xmlns:a16="http://schemas.microsoft.com/office/drawing/2014/main" id="{5146D4D6-1A13-4715-91BB-E04333CFE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1268413"/>
            <a:ext cx="367347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br>
              <a:rPr lang="en-GB" b="1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</a:br>
            <a:endParaRPr lang="en-GB" b="1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8DC6E480-8A02-46FC-9F17-FAC997632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88" y="1905000"/>
            <a:ext cx="145732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BB5588-33CA-404F-82C1-CC796D67E5D1}"/>
              </a:ext>
            </a:extLst>
          </p:cNvPr>
          <p:cNvSpPr txBox="1"/>
          <p:nvPr/>
        </p:nvSpPr>
        <p:spPr>
          <a:xfrm>
            <a:off x="270145" y="3616176"/>
            <a:ext cx="3649662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The Russell Group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04CBC3-87E5-4BCF-B7ED-A65244A32027}"/>
              </a:ext>
            </a:extLst>
          </p:cNvPr>
          <p:cNvSpPr txBox="1"/>
          <p:nvPr/>
        </p:nvSpPr>
        <p:spPr>
          <a:xfrm>
            <a:off x="3606800" y="2133600"/>
            <a:ext cx="5329238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‘Facilitating’ Subjects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AC3845-B24F-415A-834A-3A42AB9995E6}"/>
              </a:ext>
            </a:extLst>
          </p:cNvPr>
          <p:cNvSpPr txBox="1"/>
          <p:nvPr/>
        </p:nvSpPr>
        <p:spPr>
          <a:xfrm>
            <a:off x="274638" y="4504816"/>
            <a:ext cx="3554412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sz="36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Informed Choices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191E4C-9DE0-4BE6-9966-B51CBA5761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</a:blip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122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9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151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45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1554" grpId="0"/>
      <p:bldP spid="151556" grpId="0"/>
      <p:bldP spid="151557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2BC28A62-66ED-4AD3-8E2A-2156C1EDB7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125538"/>
            <a:ext cx="8785225" cy="914400"/>
          </a:xfrm>
        </p:spPr>
        <p:txBody>
          <a:bodyPr/>
          <a:lstStyle/>
          <a:p>
            <a:pPr eaLnBrk="1" hangingPunct="1">
              <a:defRPr/>
            </a:pPr>
            <a:r>
              <a:rPr lang="en-GB" sz="6000" baseline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Making your Choices</a:t>
            </a: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37FDD90D-CADD-49A2-AB4F-80CFD0FDF91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2276475"/>
            <a:ext cx="9144000" cy="4248150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en-GB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  <a:cs typeface="Calibri"/>
              </a:rPr>
              <a:t>Y11 Progress Reports</a:t>
            </a:r>
            <a:endParaRPr lang="en-US" sz="2800" dirty="0">
              <a:latin typeface="Calibri"/>
              <a:cs typeface="Calibri"/>
            </a:endParaRPr>
          </a:p>
          <a:p>
            <a:pPr marL="0" indent="0" algn="ctr">
              <a:buNone/>
              <a:defRPr/>
            </a:pPr>
            <a:endParaRPr lang="en-US" sz="2800" dirty="0">
              <a:latin typeface="Calibri"/>
              <a:cs typeface="Calibri"/>
            </a:endParaRPr>
          </a:p>
          <a:p>
            <a:pPr marL="0" indent="0" algn="ctr" eaLnBrk="1" hangingPunct="1">
              <a:buNone/>
              <a:defRPr/>
            </a:pPr>
            <a:r>
              <a:rPr lang="en-GB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  <a:cs typeface="Calibri"/>
              </a:rPr>
              <a:t>Y11 Parents’ Evening – Wednesday 27</a:t>
            </a:r>
            <a:r>
              <a:rPr lang="en-GB" sz="2800" b="1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  <a:cs typeface="Calibri"/>
              </a:rPr>
              <a:t>th</a:t>
            </a:r>
            <a:r>
              <a:rPr lang="en-GB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  <a:cs typeface="Calibri"/>
              </a:rPr>
              <a:t> January </a:t>
            </a:r>
            <a:endParaRPr lang="en-GB" sz="2800" b="1" dirty="0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  <a:cs typeface="Calibri"/>
            </a:endParaRPr>
          </a:p>
          <a:p>
            <a:pPr marL="0" indent="0" algn="ctr" eaLnBrk="1" hangingPunct="1">
              <a:buFontTx/>
              <a:buNone/>
              <a:defRPr/>
            </a:pPr>
            <a:endParaRPr lang="en-GB" sz="2800" b="1" dirty="0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marL="0" indent="0" algn="ctr" eaLnBrk="1" hangingPunct="1">
              <a:buNone/>
              <a:defRPr/>
            </a:pPr>
            <a:r>
              <a:rPr lang="en-GB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  <a:cs typeface="Calibri"/>
              </a:rPr>
              <a:t>On-line initial choices via Talisman– From Thursday 28</a:t>
            </a:r>
            <a:r>
              <a:rPr lang="en-GB" sz="2800" b="1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  <a:cs typeface="Calibri"/>
              </a:rPr>
              <a:t>th</a:t>
            </a:r>
            <a:r>
              <a:rPr lang="en-GB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  <a:cs typeface="Calibri"/>
              </a:rPr>
              <a:t> January – Friday 26</a:t>
            </a:r>
            <a:r>
              <a:rPr lang="en-GB" sz="2800" b="1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  <a:cs typeface="Calibri"/>
              </a:rPr>
              <a:t>th</a:t>
            </a:r>
            <a:r>
              <a:rPr lang="en-GB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  <a:cs typeface="Calibri"/>
              </a:rPr>
              <a:t> February</a:t>
            </a:r>
          </a:p>
          <a:p>
            <a:pPr marL="0" indent="0" algn="ctr" eaLnBrk="1" hangingPunct="1">
              <a:buFontTx/>
              <a:buNone/>
              <a:defRPr/>
            </a:pPr>
            <a:endParaRPr lang="en-GB" sz="2800" b="1" dirty="0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marL="0" indent="0" algn="ctr" eaLnBrk="1" hangingPunct="1">
              <a:buNone/>
              <a:defRPr/>
            </a:pPr>
            <a:r>
              <a:rPr lang="en-GB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  <a:cs typeface="Calibri"/>
              </a:rPr>
              <a:t>One-to-one Senior Teacher Interviews – Summer Term 2021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2E598D0-AE21-46D5-84C8-048E84F8F4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4400365" y="3333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139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63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9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93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93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3186" grpId="0"/>
      <p:bldP spid="9318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2BC28A62-66ED-4AD3-8E2A-2156C1EDB7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125538"/>
            <a:ext cx="8785225" cy="914400"/>
          </a:xfrm>
        </p:spPr>
        <p:txBody>
          <a:bodyPr/>
          <a:lstStyle/>
          <a:p>
            <a:pPr eaLnBrk="1" hangingPunct="1">
              <a:defRPr/>
            </a:pPr>
            <a:r>
              <a:rPr lang="en-GB" sz="6000" baseline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Making your Choices</a:t>
            </a:r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2F11D301-3A77-4558-81B3-F106FEC4B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76" y="3679937"/>
            <a:ext cx="7832784" cy="210042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69E552F-E4E4-4787-A61A-CEDD4557F8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457" y="2654763"/>
            <a:ext cx="4037162" cy="41266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928E48B-7EB7-4C12-9EB3-3061663064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329344" y="2059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83373"/>
      </p:ext>
    </p:extLst>
  </p:cSld>
  <p:clrMapOvr>
    <a:masterClrMapping/>
  </p:clrMapOvr>
  <p:transition spd="slow" advClick="0" advTm="5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16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43010">
            <a:extLst>
              <a:ext uri="{FF2B5EF4-FFF2-40B4-BE49-F238E27FC236}">
                <a16:creationId xmlns:a16="http://schemas.microsoft.com/office/drawing/2014/main" id="{8394D54B-E003-4BF8-BBAD-87B22ACA29A9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1530350"/>
            <a:ext cx="2001837" cy="1481138"/>
            <a:chOff x="179513" y="1530357"/>
            <a:chExt cx="2001181" cy="1481556"/>
          </a:xfrm>
        </p:grpSpPr>
        <p:sp>
          <p:nvSpPr>
            <p:cNvPr id="4" name="_color1">
              <a:extLst>
                <a:ext uri="{FF2B5EF4-FFF2-40B4-BE49-F238E27FC236}">
                  <a16:creationId xmlns:a16="http://schemas.microsoft.com/office/drawing/2014/main" id="{FE884467-861F-45F0-B563-26A33028D13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9513" y="1530357"/>
              <a:ext cx="2001181" cy="279479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100000">
                  <a:schemeClr val="accent1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 defTabSz="801688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endParaRPr lang="en-US" sz="2000" b="1" noProof="1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endParaRPr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91734695-03A1-434F-8DDD-5B1F1DFA44A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9513" y="2033737"/>
              <a:ext cx="2001181" cy="978176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08000" tIns="108000" rIns="144000" bIns="72000"/>
            <a:lstStyle/>
            <a:p>
              <a:pPr algn="ctr" eaLnBrk="1" hangingPunct="1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r>
                <a:rPr lang="en-US" sz="2000" b="1">
                  <a:solidFill>
                    <a:srgbClr val="000000"/>
                  </a:solidFill>
                  <a:latin typeface="Calibri" panose="020F0502020204030204" pitchFamily="34" charset="0"/>
                  <a:cs typeface="Arial" charset="0"/>
                </a:rPr>
                <a:t>Team &amp; Individual Sports</a:t>
              </a:r>
            </a:p>
          </p:txBody>
        </p:sp>
      </p:grpSp>
      <p:grpSp>
        <p:nvGrpSpPr>
          <p:cNvPr id="39939" name="Group 43011">
            <a:extLst>
              <a:ext uri="{FF2B5EF4-FFF2-40B4-BE49-F238E27FC236}">
                <a16:creationId xmlns:a16="http://schemas.microsoft.com/office/drawing/2014/main" id="{1D5D37C2-8434-46F5-8D9E-95FDE44557AA}"/>
              </a:ext>
            </a:extLst>
          </p:cNvPr>
          <p:cNvGrpSpPr>
            <a:grpSpLocks/>
          </p:cNvGrpSpPr>
          <p:nvPr/>
        </p:nvGrpSpPr>
        <p:grpSpPr bwMode="auto">
          <a:xfrm>
            <a:off x="2403475" y="1530350"/>
            <a:ext cx="2001838" cy="1481138"/>
            <a:chOff x="2403866" y="1530357"/>
            <a:chExt cx="2001181" cy="1481556"/>
          </a:xfrm>
        </p:grpSpPr>
        <p:sp>
          <p:nvSpPr>
            <p:cNvPr id="10" name="_color1">
              <a:extLst>
                <a:ext uri="{FF2B5EF4-FFF2-40B4-BE49-F238E27FC236}">
                  <a16:creationId xmlns:a16="http://schemas.microsoft.com/office/drawing/2014/main" id="{30AD62BF-7CA6-436F-A04C-149EA0F6E34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403866" y="1530357"/>
              <a:ext cx="2001181" cy="279479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100000">
                  <a:schemeClr val="accent1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 defTabSz="801688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endParaRPr lang="en-US" sz="2000" b="1" noProof="1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endParaRPr>
            </a:p>
          </p:txBody>
        </p:sp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D6A866E7-0D8C-423E-9805-1999E7097E3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403866" y="2033737"/>
              <a:ext cx="2001181" cy="978176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08000" tIns="108000" rIns="144000" bIns="72000"/>
            <a:lstStyle/>
            <a:p>
              <a:pPr algn="ctr" eaLnBrk="1" hangingPunct="1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r>
                <a:rPr lang="en-US" sz="2000" b="1">
                  <a:solidFill>
                    <a:srgbClr val="000000"/>
                  </a:solidFill>
                  <a:latin typeface="Calibri" panose="020F0502020204030204" pitchFamily="34" charset="0"/>
                  <a:cs typeface="Arial" charset="0"/>
                </a:rPr>
                <a:t>Foreign Language Visits</a:t>
              </a:r>
            </a:p>
          </p:txBody>
        </p:sp>
      </p:grpSp>
      <p:grpSp>
        <p:nvGrpSpPr>
          <p:cNvPr id="39940" name="Group 43012">
            <a:extLst>
              <a:ext uri="{FF2B5EF4-FFF2-40B4-BE49-F238E27FC236}">
                <a16:creationId xmlns:a16="http://schemas.microsoft.com/office/drawing/2014/main" id="{27AC377E-045B-47A0-8DCE-DCFE1C4B143C}"/>
              </a:ext>
            </a:extLst>
          </p:cNvPr>
          <p:cNvGrpSpPr>
            <a:grpSpLocks/>
          </p:cNvGrpSpPr>
          <p:nvPr/>
        </p:nvGrpSpPr>
        <p:grpSpPr bwMode="auto">
          <a:xfrm>
            <a:off x="4627563" y="1530350"/>
            <a:ext cx="2001837" cy="1481138"/>
            <a:chOff x="4628219" y="1530357"/>
            <a:chExt cx="2001183" cy="1481556"/>
          </a:xfrm>
        </p:grpSpPr>
        <p:sp>
          <p:nvSpPr>
            <p:cNvPr id="17" name="_color1">
              <a:extLst>
                <a:ext uri="{FF2B5EF4-FFF2-40B4-BE49-F238E27FC236}">
                  <a16:creationId xmlns:a16="http://schemas.microsoft.com/office/drawing/2014/main" id="{3CE9D346-3003-49EB-B5F0-7CB308ABAFE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628219" y="1530357"/>
              <a:ext cx="2001183" cy="279479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100000">
                  <a:schemeClr val="accent1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 defTabSz="801688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endParaRPr lang="en-US" sz="2000" b="1" noProof="1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endParaRPr>
            </a:p>
          </p:txBody>
        </p:sp>
        <p:sp>
          <p:nvSpPr>
            <p:cNvPr id="19" name="Rectangle 5">
              <a:extLst>
                <a:ext uri="{FF2B5EF4-FFF2-40B4-BE49-F238E27FC236}">
                  <a16:creationId xmlns:a16="http://schemas.microsoft.com/office/drawing/2014/main" id="{086E0CA6-8671-4638-88FF-A91C134C673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628219" y="2033737"/>
              <a:ext cx="2001183" cy="978176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08000" tIns="108000" rIns="144000" bIns="72000"/>
            <a:lstStyle/>
            <a:p>
              <a:pPr algn="ctr" eaLnBrk="1" hangingPunct="1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r>
                <a:rPr lang="en-US" sz="2000" b="1">
                  <a:solidFill>
                    <a:srgbClr val="000000"/>
                  </a:solidFill>
                  <a:latin typeface="Calibri" panose="020F0502020204030204" pitchFamily="34" charset="0"/>
                  <a:cs typeface="Arial" charset="0"/>
                </a:rPr>
                <a:t>Arts Events,  Exhibitions &amp; Galleries</a:t>
              </a:r>
            </a:p>
          </p:txBody>
        </p:sp>
      </p:grpSp>
      <p:grpSp>
        <p:nvGrpSpPr>
          <p:cNvPr id="39941" name="Group 43013">
            <a:extLst>
              <a:ext uri="{FF2B5EF4-FFF2-40B4-BE49-F238E27FC236}">
                <a16:creationId xmlns:a16="http://schemas.microsoft.com/office/drawing/2014/main" id="{2655FB85-07F5-42E1-95DB-AB290287341A}"/>
              </a:ext>
            </a:extLst>
          </p:cNvPr>
          <p:cNvGrpSpPr>
            <a:grpSpLocks/>
          </p:cNvGrpSpPr>
          <p:nvPr/>
        </p:nvGrpSpPr>
        <p:grpSpPr bwMode="auto">
          <a:xfrm>
            <a:off x="6853238" y="1530350"/>
            <a:ext cx="2000250" cy="1481138"/>
            <a:chOff x="6852573" y="1530359"/>
            <a:chExt cx="2001184" cy="1481554"/>
          </a:xfrm>
        </p:grpSpPr>
        <p:sp>
          <p:nvSpPr>
            <p:cNvPr id="24" name="_color1">
              <a:extLst>
                <a:ext uri="{FF2B5EF4-FFF2-40B4-BE49-F238E27FC236}">
                  <a16:creationId xmlns:a16="http://schemas.microsoft.com/office/drawing/2014/main" id="{B04E9151-7B51-41DC-A532-FF9B736A57B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852573" y="1530359"/>
              <a:ext cx="2001184" cy="279478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100000">
                  <a:schemeClr val="accent1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 defTabSz="801688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endParaRPr lang="en-US" sz="2000" b="1" noProof="1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endParaRPr>
            </a:p>
          </p:txBody>
        </p:sp>
        <p:sp>
          <p:nvSpPr>
            <p:cNvPr id="26" name="Rectangle 5">
              <a:extLst>
                <a:ext uri="{FF2B5EF4-FFF2-40B4-BE49-F238E27FC236}">
                  <a16:creationId xmlns:a16="http://schemas.microsoft.com/office/drawing/2014/main" id="{94D4AE5B-9817-4153-A91D-2D51A8654D3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852573" y="2033738"/>
              <a:ext cx="2001184" cy="97817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08000" tIns="108000" rIns="144000" bIns="72000"/>
            <a:lstStyle/>
            <a:p>
              <a:pPr algn="ctr" eaLnBrk="1" hangingPunct="1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r>
                <a:rPr lang="en-US" sz="2000" b="1">
                  <a:solidFill>
                    <a:srgbClr val="000000"/>
                  </a:solidFill>
                  <a:latin typeface="Calibri" panose="020F0502020204030204" pitchFamily="34" charset="0"/>
                  <a:cs typeface="Arial" charset="0"/>
                </a:rPr>
                <a:t>Extended Project Qualification</a:t>
              </a:r>
            </a:p>
          </p:txBody>
        </p:sp>
      </p:grpSp>
      <p:grpSp>
        <p:nvGrpSpPr>
          <p:cNvPr id="39942" name="Group 43015">
            <a:extLst>
              <a:ext uri="{FF2B5EF4-FFF2-40B4-BE49-F238E27FC236}">
                <a16:creationId xmlns:a16="http://schemas.microsoft.com/office/drawing/2014/main" id="{B6F7D676-4225-4B4F-82EF-9ABA7902FD51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3236913"/>
            <a:ext cx="2001837" cy="1481137"/>
            <a:chOff x="179513" y="3236617"/>
            <a:chExt cx="2001181" cy="1481556"/>
          </a:xfrm>
        </p:grpSpPr>
        <p:sp>
          <p:nvSpPr>
            <p:cNvPr id="6" name="_color1">
              <a:extLst>
                <a:ext uri="{FF2B5EF4-FFF2-40B4-BE49-F238E27FC236}">
                  <a16:creationId xmlns:a16="http://schemas.microsoft.com/office/drawing/2014/main" id="{303CABAB-D785-440B-923E-26C9826457F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9513" y="3236617"/>
              <a:ext cx="2001181" cy="279479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100000">
                  <a:schemeClr val="accent1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 defTabSz="801688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endParaRPr lang="en-US" sz="2000" b="1" noProof="1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endParaRPr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3D5E6619-7B12-46FB-B50A-63CF3C27665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9513" y="3739996"/>
              <a:ext cx="2001181" cy="97817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08000" tIns="108000" rIns="144000" bIns="72000"/>
            <a:lstStyle/>
            <a:p>
              <a:pPr algn="ctr" eaLnBrk="1" hangingPunct="1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r>
                <a:rPr lang="en-US" sz="2000" b="1">
                  <a:solidFill>
                    <a:srgbClr val="000000"/>
                  </a:solidFill>
                  <a:latin typeface="Calibri" panose="020F0502020204030204" pitchFamily="34" charset="0"/>
                  <a:cs typeface="Arial" charset="0"/>
                </a:rPr>
                <a:t>Residential &amp; Day Visits</a:t>
              </a:r>
            </a:p>
          </p:txBody>
        </p:sp>
      </p:grpSp>
      <p:grpSp>
        <p:nvGrpSpPr>
          <p:cNvPr id="39943" name="Group 43019">
            <a:extLst>
              <a:ext uri="{FF2B5EF4-FFF2-40B4-BE49-F238E27FC236}">
                <a16:creationId xmlns:a16="http://schemas.microsoft.com/office/drawing/2014/main" id="{07C766F0-B361-4F93-9652-A8D5D259E841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4943475"/>
            <a:ext cx="2001837" cy="1482725"/>
            <a:chOff x="179511" y="4942876"/>
            <a:chExt cx="2001183" cy="1484025"/>
          </a:xfrm>
        </p:grpSpPr>
        <p:sp>
          <p:nvSpPr>
            <p:cNvPr id="8" name="_color1">
              <a:extLst>
                <a:ext uri="{FF2B5EF4-FFF2-40B4-BE49-F238E27FC236}">
                  <a16:creationId xmlns:a16="http://schemas.microsoft.com/office/drawing/2014/main" id="{8904B065-830B-4B19-8233-AC09A3C0708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9511" y="4942876"/>
              <a:ext cx="2001183" cy="281234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100000">
                  <a:schemeClr val="accent1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 defTabSz="801688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endParaRPr lang="en-US" sz="2000" b="1" noProof="1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endParaRPr>
            </a:p>
          </p:txBody>
        </p:sp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C6083197-C4B2-4386-A27B-422268FB315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9511" y="5449733"/>
              <a:ext cx="2001183" cy="97716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08000" tIns="108000" rIns="144000" bIns="72000"/>
            <a:lstStyle/>
            <a:p>
              <a:pPr algn="ctr" eaLnBrk="1" hangingPunct="1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r>
                <a:rPr lang="en-US" sz="2000" b="1">
                  <a:solidFill>
                    <a:srgbClr val="000000"/>
                  </a:solidFill>
                  <a:latin typeface="Calibri" panose="020F0502020204030204" pitchFamily="34" charset="0"/>
                  <a:cs typeface="Arial" charset="0"/>
                </a:rPr>
                <a:t>Subject-Specific Conferences</a:t>
              </a:r>
            </a:p>
          </p:txBody>
        </p:sp>
      </p:grpSp>
      <p:grpSp>
        <p:nvGrpSpPr>
          <p:cNvPr id="39944" name="Group 43016">
            <a:extLst>
              <a:ext uri="{FF2B5EF4-FFF2-40B4-BE49-F238E27FC236}">
                <a16:creationId xmlns:a16="http://schemas.microsoft.com/office/drawing/2014/main" id="{82733946-DA3E-42E5-A902-6D98B197A61F}"/>
              </a:ext>
            </a:extLst>
          </p:cNvPr>
          <p:cNvGrpSpPr>
            <a:grpSpLocks/>
          </p:cNvGrpSpPr>
          <p:nvPr/>
        </p:nvGrpSpPr>
        <p:grpSpPr bwMode="auto">
          <a:xfrm>
            <a:off x="2403475" y="3236913"/>
            <a:ext cx="2001838" cy="1481137"/>
            <a:chOff x="2403866" y="3236617"/>
            <a:chExt cx="2001181" cy="1481556"/>
          </a:xfrm>
        </p:grpSpPr>
        <p:sp>
          <p:nvSpPr>
            <p:cNvPr id="13" name="_color1">
              <a:extLst>
                <a:ext uri="{FF2B5EF4-FFF2-40B4-BE49-F238E27FC236}">
                  <a16:creationId xmlns:a16="http://schemas.microsoft.com/office/drawing/2014/main" id="{1C335E20-6AF1-4264-B251-4276B1640B7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403866" y="3236617"/>
              <a:ext cx="2001181" cy="279479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100000">
                  <a:schemeClr val="accent1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 defTabSz="801688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endParaRPr lang="en-US" sz="2000" b="1" noProof="1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endParaRPr>
            </a:p>
          </p:txBody>
        </p:sp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FD56DE05-1DDA-4BDA-BB02-6DBCFADCE95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403866" y="3739996"/>
              <a:ext cx="2001181" cy="97817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08000" tIns="108000" rIns="144000" bIns="72000"/>
            <a:lstStyle/>
            <a:p>
              <a:pPr algn="ctr" eaLnBrk="1" hangingPunct="1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r>
                <a:rPr lang="en-US" sz="2000" b="1">
                  <a:solidFill>
                    <a:srgbClr val="000000"/>
                  </a:solidFill>
                  <a:latin typeface="Calibri" panose="020F0502020204030204" pitchFamily="34" charset="0"/>
                  <a:cs typeface="Arial" charset="0"/>
                </a:rPr>
                <a:t>Sports Leadership</a:t>
              </a:r>
            </a:p>
          </p:txBody>
        </p:sp>
      </p:grpSp>
      <p:grpSp>
        <p:nvGrpSpPr>
          <p:cNvPr id="39945" name="Group 43020">
            <a:extLst>
              <a:ext uri="{FF2B5EF4-FFF2-40B4-BE49-F238E27FC236}">
                <a16:creationId xmlns:a16="http://schemas.microsoft.com/office/drawing/2014/main" id="{B97617AA-7DBD-4507-A2F5-52EB6E387A2B}"/>
              </a:ext>
            </a:extLst>
          </p:cNvPr>
          <p:cNvGrpSpPr>
            <a:grpSpLocks/>
          </p:cNvGrpSpPr>
          <p:nvPr/>
        </p:nvGrpSpPr>
        <p:grpSpPr bwMode="auto">
          <a:xfrm>
            <a:off x="2403475" y="4943475"/>
            <a:ext cx="2001838" cy="1482725"/>
            <a:chOff x="2403866" y="4942876"/>
            <a:chExt cx="2001185" cy="1484025"/>
          </a:xfrm>
        </p:grpSpPr>
        <p:sp>
          <p:nvSpPr>
            <p:cNvPr id="15" name="_color1">
              <a:extLst>
                <a:ext uri="{FF2B5EF4-FFF2-40B4-BE49-F238E27FC236}">
                  <a16:creationId xmlns:a16="http://schemas.microsoft.com/office/drawing/2014/main" id="{CC1B213C-F75F-46BB-9C8D-9F416B33BFB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403866" y="4942876"/>
              <a:ext cx="2001185" cy="281234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100000">
                  <a:schemeClr val="accent1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 defTabSz="801688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endParaRPr lang="en-US" sz="2000" b="1" noProof="1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endParaRPr>
            </a:p>
          </p:txBody>
        </p:sp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97EABCE7-284A-4D0F-A699-2FE234E064B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403866" y="5449733"/>
              <a:ext cx="2001185" cy="97716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08000" tIns="108000" rIns="144000" bIns="72000"/>
            <a:lstStyle/>
            <a:p>
              <a:pPr algn="ctr" eaLnBrk="1" hangingPunct="1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r>
                <a:rPr lang="en-US" sz="2000" b="1">
                  <a:solidFill>
                    <a:srgbClr val="000000"/>
                  </a:solidFill>
                  <a:latin typeface="Calibri" panose="020F0502020204030204" pitchFamily="34" charset="0"/>
                  <a:cs typeface="Arial" charset="0"/>
                </a:rPr>
                <a:t>Choir, Bands &amp; Orchestra</a:t>
              </a:r>
            </a:p>
          </p:txBody>
        </p:sp>
      </p:grpSp>
      <p:grpSp>
        <p:nvGrpSpPr>
          <p:cNvPr id="39946" name="Group 43017">
            <a:extLst>
              <a:ext uri="{FF2B5EF4-FFF2-40B4-BE49-F238E27FC236}">
                <a16:creationId xmlns:a16="http://schemas.microsoft.com/office/drawing/2014/main" id="{19F0390F-6CDE-4CCC-8C79-4968F9EFFA86}"/>
              </a:ext>
            </a:extLst>
          </p:cNvPr>
          <p:cNvGrpSpPr>
            <a:grpSpLocks/>
          </p:cNvGrpSpPr>
          <p:nvPr/>
        </p:nvGrpSpPr>
        <p:grpSpPr bwMode="auto">
          <a:xfrm>
            <a:off x="4627563" y="3236913"/>
            <a:ext cx="2001837" cy="1481137"/>
            <a:chOff x="4628219" y="3236617"/>
            <a:chExt cx="2001183" cy="1481556"/>
          </a:xfrm>
        </p:grpSpPr>
        <p:sp>
          <p:nvSpPr>
            <p:cNvPr id="20" name="_color1">
              <a:extLst>
                <a:ext uri="{FF2B5EF4-FFF2-40B4-BE49-F238E27FC236}">
                  <a16:creationId xmlns:a16="http://schemas.microsoft.com/office/drawing/2014/main" id="{74EA033C-E61A-4AA8-AC6D-C5DD923E86A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628219" y="3236617"/>
              <a:ext cx="2001183" cy="279479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100000">
                  <a:schemeClr val="accent1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 defTabSz="801688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endParaRPr lang="en-US" sz="2000" b="1" noProof="1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endParaRPr>
            </a:p>
          </p:txBody>
        </p:sp>
        <p:sp>
          <p:nvSpPr>
            <p:cNvPr id="21" name="Rectangle 5">
              <a:extLst>
                <a:ext uri="{FF2B5EF4-FFF2-40B4-BE49-F238E27FC236}">
                  <a16:creationId xmlns:a16="http://schemas.microsoft.com/office/drawing/2014/main" id="{533CB028-FD4C-4547-8C60-988756ED2DA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628219" y="3739996"/>
              <a:ext cx="2001183" cy="97817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08000" tIns="108000" rIns="144000" bIns="72000"/>
            <a:lstStyle/>
            <a:p>
              <a:pPr algn="ctr" eaLnBrk="1" hangingPunct="1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r>
                <a:rPr lang="en-US" sz="2000" b="1">
                  <a:solidFill>
                    <a:srgbClr val="000000"/>
                  </a:solidFill>
                  <a:latin typeface="Calibri" panose="020F0502020204030204" pitchFamily="34" charset="0"/>
                  <a:cs typeface="Arial" charset="0"/>
                </a:rPr>
                <a:t>Barbados Cricket  &amp; USA Football Tours</a:t>
              </a:r>
            </a:p>
          </p:txBody>
        </p:sp>
      </p:grpSp>
      <p:grpSp>
        <p:nvGrpSpPr>
          <p:cNvPr id="39947" name="Group 43021">
            <a:extLst>
              <a:ext uri="{FF2B5EF4-FFF2-40B4-BE49-F238E27FC236}">
                <a16:creationId xmlns:a16="http://schemas.microsoft.com/office/drawing/2014/main" id="{910E81BF-1DEA-4E2D-8EB7-599046350329}"/>
              </a:ext>
            </a:extLst>
          </p:cNvPr>
          <p:cNvGrpSpPr>
            <a:grpSpLocks/>
          </p:cNvGrpSpPr>
          <p:nvPr/>
        </p:nvGrpSpPr>
        <p:grpSpPr bwMode="auto">
          <a:xfrm>
            <a:off x="4627563" y="4943475"/>
            <a:ext cx="2001837" cy="1482725"/>
            <a:chOff x="4628219" y="4942876"/>
            <a:chExt cx="2001183" cy="1484026"/>
          </a:xfrm>
        </p:grpSpPr>
        <p:sp>
          <p:nvSpPr>
            <p:cNvPr id="22" name="_color1">
              <a:extLst>
                <a:ext uri="{FF2B5EF4-FFF2-40B4-BE49-F238E27FC236}">
                  <a16:creationId xmlns:a16="http://schemas.microsoft.com/office/drawing/2014/main" id="{2FD429FA-F9D5-41C2-8D49-6D627601798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628219" y="4942876"/>
              <a:ext cx="2001183" cy="281235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100000">
                  <a:schemeClr val="accent1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 defTabSz="801688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endParaRPr lang="en-US" sz="2000" b="1" noProof="1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endParaRPr>
            </a:p>
          </p:txBody>
        </p:sp>
        <p:sp>
          <p:nvSpPr>
            <p:cNvPr id="23" name="Rectangle 5">
              <a:extLst>
                <a:ext uri="{FF2B5EF4-FFF2-40B4-BE49-F238E27FC236}">
                  <a16:creationId xmlns:a16="http://schemas.microsoft.com/office/drawing/2014/main" id="{87A43B4A-19D5-4600-8B5E-A3E96041014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628219" y="5449733"/>
              <a:ext cx="2001183" cy="97716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08000" tIns="108000" rIns="144000" bIns="72000"/>
            <a:lstStyle/>
            <a:p>
              <a:pPr algn="ctr" eaLnBrk="1" hangingPunct="1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r>
                <a:rPr lang="en-US" sz="2000" b="1">
                  <a:solidFill>
                    <a:srgbClr val="000000"/>
                  </a:solidFill>
                  <a:latin typeface="Calibri" panose="020F0502020204030204" pitchFamily="34" charset="0"/>
                  <a:cs typeface="Arial" charset="0"/>
                </a:rPr>
                <a:t>Primary School Outreach &amp; Support</a:t>
              </a:r>
            </a:p>
          </p:txBody>
        </p:sp>
      </p:grpSp>
      <p:grpSp>
        <p:nvGrpSpPr>
          <p:cNvPr id="39948" name="Group 43018">
            <a:extLst>
              <a:ext uri="{FF2B5EF4-FFF2-40B4-BE49-F238E27FC236}">
                <a16:creationId xmlns:a16="http://schemas.microsoft.com/office/drawing/2014/main" id="{C234415A-B544-4B83-86A2-741FCF27D11E}"/>
              </a:ext>
            </a:extLst>
          </p:cNvPr>
          <p:cNvGrpSpPr>
            <a:grpSpLocks/>
          </p:cNvGrpSpPr>
          <p:nvPr/>
        </p:nvGrpSpPr>
        <p:grpSpPr bwMode="auto">
          <a:xfrm>
            <a:off x="6853238" y="3236913"/>
            <a:ext cx="2000250" cy="1481137"/>
            <a:chOff x="6852576" y="3236619"/>
            <a:chExt cx="2001185" cy="1481554"/>
          </a:xfrm>
        </p:grpSpPr>
        <p:sp>
          <p:nvSpPr>
            <p:cNvPr id="27" name="_color1">
              <a:extLst>
                <a:ext uri="{FF2B5EF4-FFF2-40B4-BE49-F238E27FC236}">
                  <a16:creationId xmlns:a16="http://schemas.microsoft.com/office/drawing/2014/main" id="{ADC6CC76-4780-4646-9E99-BEAA2584B44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852576" y="3236619"/>
              <a:ext cx="2001185" cy="279479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100000">
                  <a:schemeClr val="accent1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 defTabSz="801688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endParaRPr lang="en-US" sz="2000" b="1" noProof="1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endParaRPr>
            </a:p>
          </p:txBody>
        </p:sp>
        <p:sp>
          <p:nvSpPr>
            <p:cNvPr id="28" name="Rectangle 5">
              <a:extLst>
                <a:ext uri="{FF2B5EF4-FFF2-40B4-BE49-F238E27FC236}">
                  <a16:creationId xmlns:a16="http://schemas.microsoft.com/office/drawing/2014/main" id="{508473AC-813D-4BCF-981D-70026F85B48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852576" y="3739998"/>
              <a:ext cx="2001185" cy="97817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08000" tIns="108000" rIns="144000" bIns="72000"/>
            <a:lstStyle/>
            <a:p>
              <a:pPr algn="ctr" eaLnBrk="1" hangingPunct="1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r>
                <a:rPr lang="en-US" sz="2000" b="1">
                  <a:solidFill>
                    <a:srgbClr val="000000"/>
                  </a:solidFill>
                  <a:latin typeface="Calibri" panose="020F0502020204030204" pitchFamily="34" charset="0"/>
                  <a:cs typeface="Arial" charset="0"/>
                </a:rPr>
                <a:t>Future Philanthropists</a:t>
              </a:r>
            </a:p>
          </p:txBody>
        </p:sp>
      </p:grpSp>
      <p:grpSp>
        <p:nvGrpSpPr>
          <p:cNvPr id="39949" name="Group 43022">
            <a:extLst>
              <a:ext uri="{FF2B5EF4-FFF2-40B4-BE49-F238E27FC236}">
                <a16:creationId xmlns:a16="http://schemas.microsoft.com/office/drawing/2014/main" id="{1836776F-CC2E-42A3-BE50-F37F831FE8B4}"/>
              </a:ext>
            </a:extLst>
          </p:cNvPr>
          <p:cNvGrpSpPr>
            <a:grpSpLocks/>
          </p:cNvGrpSpPr>
          <p:nvPr/>
        </p:nvGrpSpPr>
        <p:grpSpPr bwMode="auto">
          <a:xfrm>
            <a:off x="6853238" y="4943475"/>
            <a:ext cx="2000250" cy="1482725"/>
            <a:chOff x="6852579" y="4942879"/>
            <a:chExt cx="2001186" cy="1484025"/>
          </a:xfrm>
        </p:grpSpPr>
        <p:sp>
          <p:nvSpPr>
            <p:cNvPr id="29" name="_color1">
              <a:extLst>
                <a:ext uri="{FF2B5EF4-FFF2-40B4-BE49-F238E27FC236}">
                  <a16:creationId xmlns:a16="http://schemas.microsoft.com/office/drawing/2014/main" id="{94818BF5-EE3B-459E-8D7B-065353BCB85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852579" y="4942879"/>
              <a:ext cx="2001186" cy="281234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100000">
                  <a:schemeClr val="accent1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 defTabSz="801688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endParaRPr lang="en-US" sz="2000" b="1" noProof="1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endParaRPr>
            </a:p>
          </p:txBody>
        </p:sp>
        <p:sp>
          <p:nvSpPr>
            <p:cNvPr id="30" name="Rectangle 5">
              <a:extLst>
                <a:ext uri="{FF2B5EF4-FFF2-40B4-BE49-F238E27FC236}">
                  <a16:creationId xmlns:a16="http://schemas.microsoft.com/office/drawing/2014/main" id="{71743F10-7D7E-4CFA-AC16-2499D7CBD9B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852579" y="5449736"/>
              <a:ext cx="2001186" cy="97716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08000" tIns="108000" rIns="144000" bIns="72000"/>
            <a:lstStyle/>
            <a:p>
              <a:pPr algn="ctr" eaLnBrk="1" hangingPunct="1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r>
                <a:rPr lang="en-US" sz="2000" b="1">
                  <a:solidFill>
                    <a:srgbClr val="000000"/>
                  </a:solidFill>
                  <a:latin typeface="Calibri" panose="020F0502020204030204" pitchFamily="34" charset="0"/>
                  <a:cs typeface="Arial" charset="0"/>
                </a:rPr>
                <a:t>The Christmas Pantomime </a:t>
              </a:r>
            </a:p>
          </p:txBody>
        </p:sp>
      </p:grpSp>
      <p:sp>
        <p:nvSpPr>
          <p:cNvPr id="60" name="Rectangle 2">
            <a:extLst>
              <a:ext uri="{FF2B5EF4-FFF2-40B4-BE49-F238E27FC236}">
                <a16:creationId xmlns:a16="http://schemas.microsoft.com/office/drawing/2014/main" id="{0FD84DB4-B708-472F-9FEB-D5AF32669215}"/>
              </a:ext>
            </a:extLst>
          </p:cNvPr>
          <p:cNvSpPr txBox="1">
            <a:spLocks noChangeArrowheads="1"/>
          </p:cNvSpPr>
          <p:nvPr/>
        </p:nvSpPr>
        <p:spPr>
          <a:xfrm>
            <a:off x="179388" y="755650"/>
            <a:ext cx="8785225" cy="91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600" b="1" i="1" baseline="30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600" b="1" i="1" baseline="30000">
                <a:solidFill>
                  <a:schemeClr val="tx2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600" b="1" i="1" baseline="30000">
                <a:solidFill>
                  <a:schemeClr val="tx2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600" b="1" i="1" baseline="30000">
                <a:solidFill>
                  <a:schemeClr val="tx2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600" b="1" i="1" baseline="30000">
                <a:solidFill>
                  <a:schemeClr val="tx2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600" b="1" i="1" baseline="30000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600" b="1" i="1" baseline="30000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600" b="1" i="1" baseline="30000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600" b="1" i="1" baseline="30000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 algn="l" eaLnBrk="1" hangingPunct="1">
              <a:defRPr/>
            </a:pPr>
            <a:r>
              <a:rPr lang="en-GB" sz="3600" kern="0" baseline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Sixth Form Enrichment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DC05EF-BBA1-45B6-AFD1-8ED6A05269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4572000" y="23969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3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3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3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30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30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30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3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30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3000"/>
                                        <p:tgtEl>
                                          <p:spTgt spid="39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3000"/>
                                        <p:tgtEl>
                                          <p:spTgt spid="39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472BCDD6-0C0F-4AEE-BB13-8124841E54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908050"/>
            <a:ext cx="8610600" cy="1655763"/>
          </a:xfrm>
        </p:spPr>
        <p:txBody>
          <a:bodyPr/>
          <a:lstStyle/>
          <a:p>
            <a:pPr eaLnBrk="1" hangingPunct="1">
              <a:defRPr/>
            </a:pPr>
            <a:r>
              <a:rPr lang="en-GB" sz="4800" baseline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successful Sixth Form Student will be...</a:t>
            </a:r>
          </a:p>
        </p:txBody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5CFBE266-00C7-4CE6-BFC7-06B415E6A0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2852738"/>
            <a:ext cx="8642350" cy="3003550"/>
          </a:xfrm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en-GB" b="1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well motivated, prepared &amp; organised</a:t>
            </a:r>
          </a:p>
          <a:p>
            <a:pPr marL="0" indent="0" algn="ctr" eaLnBrk="1" hangingPunct="1">
              <a:buFontTx/>
              <a:buNone/>
              <a:defRPr/>
            </a:pPr>
            <a:r>
              <a:rPr lang="en-GB" sz="1800" b="1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 </a:t>
            </a:r>
          </a:p>
          <a:p>
            <a:pPr marL="0" indent="0" algn="ctr" eaLnBrk="1" hangingPunct="1">
              <a:buFontTx/>
              <a:buNone/>
              <a:defRPr/>
            </a:pPr>
            <a:r>
              <a:rPr lang="en-GB" b="1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able to manage their time effectively</a:t>
            </a:r>
          </a:p>
          <a:p>
            <a:pPr marL="0" indent="0" algn="ctr" eaLnBrk="1" hangingPunct="1">
              <a:buFontTx/>
              <a:buNone/>
              <a:defRPr/>
            </a:pPr>
            <a:endParaRPr lang="en-GB" sz="1800" b="1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marL="0" indent="0" algn="ctr" eaLnBrk="1" hangingPunct="1">
              <a:buFontTx/>
              <a:buNone/>
              <a:defRPr/>
            </a:pPr>
            <a:r>
              <a:rPr lang="en-GB" b="1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an effective independent learner</a:t>
            </a:r>
          </a:p>
          <a:p>
            <a:pPr marL="0" indent="0" algn="ctr" eaLnBrk="1" hangingPunct="1">
              <a:buFontTx/>
              <a:buNone/>
              <a:defRPr/>
            </a:pPr>
            <a:endParaRPr lang="en-GB" sz="1800" b="1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marL="0" indent="0" algn="ctr" eaLnBrk="1" hangingPunct="1">
              <a:buFontTx/>
              <a:buNone/>
              <a:defRPr/>
            </a:pPr>
            <a:r>
              <a:rPr lang="en-GB" b="1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prepared to put their studies first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90E03EA-96F3-49AD-B9EE-EE546F6E65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</a:blip>
          <a:stretch>
            <a:fillRect/>
          </a:stretch>
        </p:blipFill>
        <p:spPr>
          <a:xfrm>
            <a:off x="4382610" y="3143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109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6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10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105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0594" grpId="0"/>
      <p:bldP spid="110595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6">
            <a:extLst>
              <a:ext uri="{FF2B5EF4-FFF2-40B4-BE49-F238E27FC236}">
                <a16:creationId xmlns:a16="http://schemas.microsoft.com/office/drawing/2014/main" id="{8BFEA050-EBF9-4657-83C5-7BB7434ED247}"/>
              </a:ext>
            </a:extLst>
          </p:cNvPr>
          <p:cNvGrpSpPr>
            <a:grpSpLocks/>
          </p:cNvGrpSpPr>
          <p:nvPr/>
        </p:nvGrpSpPr>
        <p:grpSpPr bwMode="auto">
          <a:xfrm>
            <a:off x="1187450" y="1052513"/>
            <a:ext cx="2374900" cy="5876925"/>
            <a:chOff x="6408" y="661"/>
            <a:chExt cx="1718" cy="4055"/>
          </a:xfrm>
        </p:grpSpPr>
        <p:sp>
          <p:nvSpPr>
            <p:cNvPr id="5" name="Freeform 27">
              <a:extLst>
                <a:ext uri="{FF2B5EF4-FFF2-40B4-BE49-F238E27FC236}">
                  <a16:creationId xmlns:a16="http://schemas.microsoft.com/office/drawing/2014/main" id="{EBFD5B71-80CE-4651-95D5-18E11E2D973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410" y="3798"/>
              <a:ext cx="580" cy="918"/>
            </a:xfrm>
            <a:custGeom>
              <a:avLst/>
              <a:gdLst>
                <a:gd name="T0" fmla="*/ 3136 w 290"/>
                <a:gd name="T1" fmla="*/ 5792 h 459"/>
                <a:gd name="T2" fmla="*/ 3120 w 290"/>
                <a:gd name="T3" fmla="*/ 4992 h 459"/>
                <a:gd name="T4" fmla="*/ 3856 w 290"/>
                <a:gd name="T5" fmla="*/ 2848 h 459"/>
                <a:gd name="T6" fmla="*/ 4000 w 290"/>
                <a:gd name="T7" fmla="*/ 2160 h 459"/>
                <a:gd name="T8" fmla="*/ 4496 w 290"/>
                <a:gd name="T9" fmla="*/ 1616 h 459"/>
                <a:gd name="T10" fmla="*/ 4192 w 290"/>
                <a:gd name="T11" fmla="*/ 1040 h 459"/>
                <a:gd name="T12" fmla="*/ 3136 w 290"/>
                <a:gd name="T13" fmla="*/ 176 h 459"/>
                <a:gd name="T14" fmla="*/ 2848 w 290"/>
                <a:gd name="T15" fmla="*/ 848 h 459"/>
                <a:gd name="T16" fmla="*/ 2512 w 290"/>
                <a:gd name="T17" fmla="*/ 1504 h 459"/>
                <a:gd name="T18" fmla="*/ 1984 w 290"/>
                <a:gd name="T19" fmla="*/ 1584 h 459"/>
                <a:gd name="T20" fmla="*/ 2208 w 290"/>
                <a:gd name="T21" fmla="*/ 1040 h 459"/>
                <a:gd name="T22" fmla="*/ 1568 w 290"/>
                <a:gd name="T23" fmla="*/ 368 h 459"/>
                <a:gd name="T24" fmla="*/ 784 w 290"/>
                <a:gd name="T25" fmla="*/ 1072 h 459"/>
                <a:gd name="T26" fmla="*/ 816 w 290"/>
                <a:gd name="T27" fmla="*/ 1648 h 459"/>
                <a:gd name="T28" fmla="*/ 816 w 290"/>
                <a:gd name="T29" fmla="*/ 1744 h 459"/>
                <a:gd name="T30" fmla="*/ 464 w 290"/>
                <a:gd name="T31" fmla="*/ 3168 h 459"/>
                <a:gd name="T32" fmla="*/ 736 w 290"/>
                <a:gd name="T33" fmla="*/ 3840 h 459"/>
                <a:gd name="T34" fmla="*/ 992 w 290"/>
                <a:gd name="T35" fmla="*/ 4192 h 459"/>
                <a:gd name="T36" fmla="*/ 32 w 290"/>
                <a:gd name="T37" fmla="*/ 6656 h 459"/>
                <a:gd name="T38" fmla="*/ 0 w 290"/>
                <a:gd name="T39" fmla="*/ 7344 h 459"/>
                <a:gd name="T40" fmla="*/ 3296 w 290"/>
                <a:gd name="T41" fmla="*/ 7344 h 459"/>
                <a:gd name="T42" fmla="*/ 3136 w 290"/>
                <a:gd name="T43" fmla="*/ 5792 h 4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90"/>
                <a:gd name="T67" fmla="*/ 0 h 459"/>
                <a:gd name="T68" fmla="*/ 290 w 290"/>
                <a:gd name="T69" fmla="*/ 459 h 4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90" h="459">
                  <a:moveTo>
                    <a:pt x="196" y="362"/>
                  </a:moveTo>
                  <a:cubicBezTo>
                    <a:pt x="186" y="328"/>
                    <a:pt x="195" y="312"/>
                    <a:pt x="195" y="312"/>
                  </a:cubicBezTo>
                  <a:cubicBezTo>
                    <a:pt x="220" y="281"/>
                    <a:pt x="241" y="178"/>
                    <a:pt x="241" y="178"/>
                  </a:cubicBezTo>
                  <a:cubicBezTo>
                    <a:pt x="244" y="136"/>
                    <a:pt x="250" y="135"/>
                    <a:pt x="250" y="135"/>
                  </a:cubicBezTo>
                  <a:cubicBezTo>
                    <a:pt x="281" y="101"/>
                    <a:pt x="281" y="101"/>
                    <a:pt x="281" y="101"/>
                  </a:cubicBezTo>
                  <a:cubicBezTo>
                    <a:pt x="290" y="86"/>
                    <a:pt x="262" y="65"/>
                    <a:pt x="262" y="65"/>
                  </a:cubicBezTo>
                  <a:cubicBezTo>
                    <a:pt x="196" y="11"/>
                    <a:pt x="196" y="11"/>
                    <a:pt x="196" y="11"/>
                  </a:cubicBezTo>
                  <a:cubicBezTo>
                    <a:pt x="173" y="0"/>
                    <a:pt x="178" y="53"/>
                    <a:pt x="178" y="53"/>
                  </a:cubicBezTo>
                  <a:cubicBezTo>
                    <a:pt x="177" y="83"/>
                    <a:pt x="157" y="94"/>
                    <a:pt x="157" y="94"/>
                  </a:cubicBezTo>
                  <a:cubicBezTo>
                    <a:pt x="117" y="133"/>
                    <a:pt x="124" y="99"/>
                    <a:pt x="124" y="99"/>
                  </a:cubicBezTo>
                  <a:cubicBezTo>
                    <a:pt x="138" y="65"/>
                    <a:pt x="138" y="65"/>
                    <a:pt x="138" y="65"/>
                  </a:cubicBezTo>
                  <a:cubicBezTo>
                    <a:pt x="144" y="24"/>
                    <a:pt x="98" y="23"/>
                    <a:pt x="98" y="23"/>
                  </a:cubicBezTo>
                  <a:cubicBezTo>
                    <a:pt x="47" y="20"/>
                    <a:pt x="49" y="67"/>
                    <a:pt x="49" y="67"/>
                  </a:cubicBezTo>
                  <a:cubicBezTo>
                    <a:pt x="40" y="78"/>
                    <a:pt x="51" y="103"/>
                    <a:pt x="51" y="103"/>
                  </a:cubicBezTo>
                  <a:cubicBezTo>
                    <a:pt x="55" y="107"/>
                    <a:pt x="51" y="109"/>
                    <a:pt x="51" y="109"/>
                  </a:cubicBezTo>
                  <a:cubicBezTo>
                    <a:pt x="24" y="128"/>
                    <a:pt x="29" y="198"/>
                    <a:pt x="29" y="198"/>
                  </a:cubicBezTo>
                  <a:cubicBezTo>
                    <a:pt x="31" y="224"/>
                    <a:pt x="46" y="240"/>
                    <a:pt x="46" y="240"/>
                  </a:cubicBezTo>
                  <a:cubicBezTo>
                    <a:pt x="63" y="247"/>
                    <a:pt x="62" y="262"/>
                    <a:pt x="62" y="262"/>
                  </a:cubicBezTo>
                  <a:cubicBezTo>
                    <a:pt x="31" y="305"/>
                    <a:pt x="2" y="416"/>
                    <a:pt x="2" y="416"/>
                  </a:cubicBezTo>
                  <a:cubicBezTo>
                    <a:pt x="0" y="459"/>
                    <a:pt x="0" y="459"/>
                    <a:pt x="0" y="459"/>
                  </a:cubicBezTo>
                  <a:cubicBezTo>
                    <a:pt x="206" y="459"/>
                    <a:pt x="206" y="459"/>
                    <a:pt x="206" y="459"/>
                  </a:cubicBezTo>
                  <a:lnTo>
                    <a:pt x="196" y="362"/>
                  </a:lnTo>
                  <a:close/>
                </a:path>
              </a:pathLst>
            </a:custGeom>
            <a:gradFill rotWithShape="1">
              <a:gsLst>
                <a:gs pos="0">
                  <a:srgbClr val="B7B7B7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grpSp>
          <p:nvGrpSpPr>
            <p:cNvPr id="27654" name="Group 28">
              <a:extLst>
                <a:ext uri="{FF2B5EF4-FFF2-40B4-BE49-F238E27FC236}">
                  <a16:creationId xmlns:a16="http://schemas.microsoft.com/office/drawing/2014/main" id="{CC712F19-87F6-4BCD-A441-96C5156E58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08" y="661"/>
              <a:ext cx="1718" cy="3327"/>
              <a:chOff x="6408" y="661"/>
              <a:chExt cx="1718" cy="3327"/>
            </a:xfrm>
          </p:grpSpPr>
          <p:sp>
            <p:nvSpPr>
              <p:cNvPr id="7" name="Freeform 29">
                <a:extLst>
                  <a:ext uri="{FF2B5EF4-FFF2-40B4-BE49-F238E27FC236}">
                    <a16:creationId xmlns:a16="http://schemas.microsoft.com/office/drawing/2014/main" id="{F2388713-888C-4F33-A789-61BA0BF211CF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408" y="661"/>
                <a:ext cx="1718" cy="3327"/>
              </a:xfrm>
              <a:custGeom>
                <a:avLst/>
                <a:gdLst>
                  <a:gd name="T0" fmla="*/ 7664 w 859"/>
                  <a:gd name="T1" fmla="*/ 3715 h 1663"/>
                  <a:gd name="T2" fmla="*/ 5408 w 859"/>
                  <a:gd name="T3" fmla="*/ 4547 h 1663"/>
                  <a:gd name="T4" fmla="*/ 5248 w 859"/>
                  <a:gd name="T5" fmla="*/ 5476 h 1663"/>
                  <a:gd name="T6" fmla="*/ 3952 w 859"/>
                  <a:gd name="T7" fmla="*/ 7800 h 1663"/>
                  <a:gd name="T8" fmla="*/ 2416 w 859"/>
                  <a:gd name="T9" fmla="*/ 10779 h 1663"/>
                  <a:gd name="T10" fmla="*/ 864 w 859"/>
                  <a:gd name="T11" fmla="*/ 11868 h 1663"/>
                  <a:gd name="T12" fmla="*/ 0 w 859"/>
                  <a:gd name="T13" fmla="*/ 12284 h 1663"/>
                  <a:gd name="T14" fmla="*/ 2736 w 859"/>
                  <a:gd name="T15" fmla="*/ 12348 h 1663"/>
                  <a:gd name="T16" fmla="*/ 5712 w 859"/>
                  <a:gd name="T17" fmla="*/ 8345 h 1663"/>
                  <a:gd name="T18" fmla="*/ 5568 w 859"/>
                  <a:gd name="T19" fmla="*/ 12604 h 1663"/>
                  <a:gd name="T20" fmla="*/ 5632 w 859"/>
                  <a:gd name="T21" fmla="*/ 15045 h 1663"/>
                  <a:gd name="T22" fmla="*/ 7504 w 859"/>
                  <a:gd name="T23" fmla="*/ 14436 h 1663"/>
                  <a:gd name="T24" fmla="*/ 9088 w 859"/>
                  <a:gd name="T25" fmla="*/ 18840 h 1663"/>
                  <a:gd name="T26" fmla="*/ 10096 w 859"/>
                  <a:gd name="T27" fmla="*/ 22445 h 1663"/>
                  <a:gd name="T28" fmla="*/ 9568 w 859"/>
                  <a:gd name="T29" fmla="*/ 23487 h 1663"/>
                  <a:gd name="T30" fmla="*/ 9936 w 859"/>
                  <a:gd name="T31" fmla="*/ 24992 h 1663"/>
                  <a:gd name="T32" fmla="*/ 10672 w 859"/>
                  <a:gd name="T33" fmla="*/ 26272 h 1663"/>
                  <a:gd name="T34" fmla="*/ 11104 w 859"/>
                  <a:gd name="T35" fmla="*/ 25056 h 1663"/>
                  <a:gd name="T36" fmla="*/ 11968 w 859"/>
                  <a:gd name="T37" fmla="*/ 25792 h 1663"/>
                  <a:gd name="T38" fmla="*/ 13296 w 859"/>
                  <a:gd name="T39" fmla="*/ 25600 h 1663"/>
                  <a:gd name="T40" fmla="*/ 13120 w 859"/>
                  <a:gd name="T41" fmla="*/ 24479 h 1663"/>
                  <a:gd name="T42" fmla="*/ 12224 w 859"/>
                  <a:gd name="T43" fmla="*/ 21645 h 1663"/>
                  <a:gd name="T44" fmla="*/ 12736 w 859"/>
                  <a:gd name="T45" fmla="*/ 15957 h 1663"/>
                  <a:gd name="T46" fmla="*/ 13520 w 859"/>
                  <a:gd name="T47" fmla="*/ 15061 h 1663"/>
                  <a:gd name="T48" fmla="*/ 13520 w 859"/>
                  <a:gd name="T49" fmla="*/ 13924 h 1663"/>
                  <a:gd name="T50" fmla="*/ 12672 w 859"/>
                  <a:gd name="T51" fmla="*/ 5028 h 1663"/>
                  <a:gd name="T52" fmla="*/ 10160 w 859"/>
                  <a:gd name="T53" fmla="*/ 3955 h 1663"/>
                  <a:gd name="T54" fmla="*/ 9856 w 859"/>
                  <a:gd name="T55" fmla="*/ 3185 h 1663"/>
                  <a:gd name="T56" fmla="*/ 10176 w 859"/>
                  <a:gd name="T57" fmla="*/ 2241 h 1663"/>
                  <a:gd name="T58" fmla="*/ 8560 w 859"/>
                  <a:gd name="T59" fmla="*/ 368 h 1663"/>
                  <a:gd name="T60" fmla="*/ 7744 w 859"/>
                  <a:gd name="T61" fmla="*/ 2033 h 1663"/>
                  <a:gd name="T62" fmla="*/ 7840 w 859"/>
                  <a:gd name="T63" fmla="*/ 2913 h 166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859"/>
                  <a:gd name="T97" fmla="*/ 0 h 1663"/>
                  <a:gd name="T98" fmla="*/ 859 w 859"/>
                  <a:gd name="T99" fmla="*/ 1663 h 166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859" h="1663">
                    <a:moveTo>
                      <a:pt x="498" y="221"/>
                    </a:moveTo>
                    <a:cubicBezTo>
                      <a:pt x="498" y="221"/>
                      <a:pt x="495" y="230"/>
                      <a:pt x="479" y="232"/>
                    </a:cubicBezTo>
                    <a:cubicBezTo>
                      <a:pt x="358" y="267"/>
                      <a:pt x="358" y="267"/>
                      <a:pt x="358" y="267"/>
                    </a:cubicBezTo>
                    <a:cubicBezTo>
                      <a:pt x="358" y="267"/>
                      <a:pt x="343" y="268"/>
                      <a:pt x="338" y="284"/>
                    </a:cubicBezTo>
                    <a:cubicBezTo>
                      <a:pt x="338" y="284"/>
                      <a:pt x="330" y="327"/>
                      <a:pt x="330" y="333"/>
                    </a:cubicBezTo>
                    <a:cubicBezTo>
                      <a:pt x="328" y="342"/>
                      <a:pt x="328" y="342"/>
                      <a:pt x="328" y="342"/>
                    </a:cubicBezTo>
                    <a:cubicBezTo>
                      <a:pt x="328" y="342"/>
                      <a:pt x="273" y="438"/>
                      <a:pt x="262" y="449"/>
                    </a:cubicBezTo>
                    <a:cubicBezTo>
                      <a:pt x="262" y="449"/>
                      <a:pt x="249" y="469"/>
                      <a:pt x="247" y="487"/>
                    </a:cubicBezTo>
                    <a:cubicBezTo>
                      <a:pt x="247" y="487"/>
                      <a:pt x="180" y="585"/>
                      <a:pt x="177" y="619"/>
                    </a:cubicBezTo>
                    <a:cubicBezTo>
                      <a:pt x="177" y="619"/>
                      <a:pt x="154" y="635"/>
                      <a:pt x="151" y="673"/>
                    </a:cubicBezTo>
                    <a:cubicBezTo>
                      <a:pt x="151" y="673"/>
                      <a:pt x="117" y="702"/>
                      <a:pt x="102" y="731"/>
                    </a:cubicBezTo>
                    <a:cubicBezTo>
                      <a:pt x="102" y="731"/>
                      <a:pt x="66" y="736"/>
                      <a:pt x="54" y="741"/>
                    </a:cubicBezTo>
                    <a:cubicBezTo>
                      <a:pt x="54" y="741"/>
                      <a:pt x="20" y="746"/>
                      <a:pt x="13" y="759"/>
                    </a:cubicBezTo>
                    <a:cubicBezTo>
                      <a:pt x="0" y="767"/>
                      <a:pt x="0" y="767"/>
                      <a:pt x="0" y="767"/>
                    </a:cubicBezTo>
                    <a:cubicBezTo>
                      <a:pt x="0" y="770"/>
                      <a:pt x="0" y="770"/>
                      <a:pt x="0" y="770"/>
                    </a:cubicBezTo>
                    <a:cubicBezTo>
                      <a:pt x="171" y="771"/>
                      <a:pt x="171" y="771"/>
                      <a:pt x="171" y="771"/>
                    </a:cubicBezTo>
                    <a:cubicBezTo>
                      <a:pt x="171" y="771"/>
                      <a:pt x="233" y="715"/>
                      <a:pt x="230" y="703"/>
                    </a:cubicBezTo>
                    <a:cubicBezTo>
                      <a:pt x="230" y="703"/>
                      <a:pt x="291" y="636"/>
                      <a:pt x="357" y="521"/>
                    </a:cubicBezTo>
                    <a:cubicBezTo>
                      <a:pt x="366" y="519"/>
                      <a:pt x="366" y="519"/>
                      <a:pt x="366" y="519"/>
                    </a:cubicBezTo>
                    <a:cubicBezTo>
                      <a:pt x="366" y="519"/>
                      <a:pt x="373" y="663"/>
                      <a:pt x="348" y="787"/>
                    </a:cubicBezTo>
                    <a:cubicBezTo>
                      <a:pt x="351" y="789"/>
                      <a:pt x="351" y="789"/>
                      <a:pt x="351" y="789"/>
                    </a:cubicBezTo>
                    <a:cubicBezTo>
                      <a:pt x="352" y="939"/>
                      <a:pt x="352" y="939"/>
                      <a:pt x="352" y="939"/>
                    </a:cubicBezTo>
                    <a:cubicBezTo>
                      <a:pt x="352" y="939"/>
                      <a:pt x="425" y="981"/>
                      <a:pt x="442" y="955"/>
                    </a:cubicBezTo>
                    <a:cubicBezTo>
                      <a:pt x="469" y="901"/>
                      <a:pt x="469" y="901"/>
                      <a:pt x="469" y="901"/>
                    </a:cubicBezTo>
                    <a:cubicBezTo>
                      <a:pt x="484" y="900"/>
                      <a:pt x="484" y="900"/>
                      <a:pt x="484" y="900"/>
                    </a:cubicBezTo>
                    <a:cubicBezTo>
                      <a:pt x="484" y="900"/>
                      <a:pt x="517" y="1036"/>
                      <a:pt x="568" y="1176"/>
                    </a:cubicBezTo>
                    <a:cubicBezTo>
                      <a:pt x="571" y="1248"/>
                      <a:pt x="571" y="1248"/>
                      <a:pt x="571" y="1248"/>
                    </a:cubicBezTo>
                    <a:cubicBezTo>
                      <a:pt x="571" y="1248"/>
                      <a:pt x="600" y="1359"/>
                      <a:pt x="631" y="1401"/>
                    </a:cubicBezTo>
                    <a:cubicBezTo>
                      <a:pt x="631" y="1401"/>
                      <a:pt x="632" y="1416"/>
                      <a:pt x="616" y="1424"/>
                    </a:cubicBezTo>
                    <a:cubicBezTo>
                      <a:pt x="616" y="1424"/>
                      <a:pt x="600" y="1439"/>
                      <a:pt x="598" y="1466"/>
                    </a:cubicBezTo>
                    <a:cubicBezTo>
                      <a:pt x="598" y="1466"/>
                      <a:pt x="593" y="1535"/>
                      <a:pt x="621" y="1554"/>
                    </a:cubicBezTo>
                    <a:cubicBezTo>
                      <a:pt x="621" y="1554"/>
                      <a:pt x="624" y="1557"/>
                      <a:pt x="621" y="1560"/>
                    </a:cubicBezTo>
                    <a:cubicBezTo>
                      <a:pt x="621" y="1560"/>
                      <a:pt x="610" y="1585"/>
                      <a:pt x="618" y="1596"/>
                    </a:cubicBezTo>
                    <a:cubicBezTo>
                      <a:pt x="618" y="1596"/>
                      <a:pt x="616" y="1643"/>
                      <a:pt x="667" y="1640"/>
                    </a:cubicBezTo>
                    <a:cubicBezTo>
                      <a:pt x="667" y="1640"/>
                      <a:pt x="713" y="1639"/>
                      <a:pt x="707" y="1598"/>
                    </a:cubicBezTo>
                    <a:cubicBezTo>
                      <a:pt x="694" y="1564"/>
                      <a:pt x="694" y="1564"/>
                      <a:pt x="694" y="1564"/>
                    </a:cubicBezTo>
                    <a:cubicBezTo>
                      <a:pt x="694" y="1564"/>
                      <a:pt x="686" y="1530"/>
                      <a:pt x="726" y="1569"/>
                    </a:cubicBezTo>
                    <a:cubicBezTo>
                      <a:pt x="726" y="1569"/>
                      <a:pt x="746" y="1580"/>
                      <a:pt x="748" y="1610"/>
                    </a:cubicBezTo>
                    <a:cubicBezTo>
                      <a:pt x="748" y="1610"/>
                      <a:pt x="742" y="1663"/>
                      <a:pt x="765" y="1653"/>
                    </a:cubicBezTo>
                    <a:cubicBezTo>
                      <a:pt x="831" y="1598"/>
                      <a:pt x="831" y="1598"/>
                      <a:pt x="831" y="1598"/>
                    </a:cubicBezTo>
                    <a:cubicBezTo>
                      <a:pt x="831" y="1598"/>
                      <a:pt x="859" y="1577"/>
                      <a:pt x="850" y="1562"/>
                    </a:cubicBezTo>
                    <a:cubicBezTo>
                      <a:pt x="820" y="1528"/>
                      <a:pt x="820" y="1528"/>
                      <a:pt x="820" y="1528"/>
                    </a:cubicBezTo>
                    <a:cubicBezTo>
                      <a:pt x="820" y="1528"/>
                      <a:pt x="813" y="1527"/>
                      <a:pt x="810" y="1485"/>
                    </a:cubicBezTo>
                    <a:cubicBezTo>
                      <a:pt x="810" y="1485"/>
                      <a:pt x="789" y="1383"/>
                      <a:pt x="764" y="1351"/>
                    </a:cubicBezTo>
                    <a:cubicBezTo>
                      <a:pt x="764" y="1351"/>
                      <a:pt x="755" y="1335"/>
                      <a:pt x="766" y="1301"/>
                    </a:cubicBezTo>
                    <a:cubicBezTo>
                      <a:pt x="796" y="996"/>
                      <a:pt x="796" y="996"/>
                      <a:pt x="796" y="996"/>
                    </a:cubicBezTo>
                    <a:cubicBezTo>
                      <a:pt x="796" y="996"/>
                      <a:pt x="811" y="987"/>
                      <a:pt x="820" y="973"/>
                    </a:cubicBezTo>
                    <a:cubicBezTo>
                      <a:pt x="820" y="973"/>
                      <a:pt x="844" y="972"/>
                      <a:pt x="845" y="940"/>
                    </a:cubicBezTo>
                    <a:cubicBezTo>
                      <a:pt x="845" y="940"/>
                      <a:pt x="848" y="914"/>
                      <a:pt x="842" y="875"/>
                    </a:cubicBezTo>
                    <a:cubicBezTo>
                      <a:pt x="845" y="869"/>
                      <a:pt x="845" y="869"/>
                      <a:pt x="845" y="869"/>
                    </a:cubicBezTo>
                    <a:cubicBezTo>
                      <a:pt x="845" y="869"/>
                      <a:pt x="857" y="704"/>
                      <a:pt x="853" y="667"/>
                    </a:cubicBezTo>
                    <a:cubicBezTo>
                      <a:pt x="853" y="667"/>
                      <a:pt x="852" y="554"/>
                      <a:pt x="792" y="314"/>
                    </a:cubicBezTo>
                    <a:cubicBezTo>
                      <a:pt x="792" y="314"/>
                      <a:pt x="790" y="299"/>
                      <a:pt x="765" y="295"/>
                    </a:cubicBezTo>
                    <a:cubicBezTo>
                      <a:pt x="765" y="295"/>
                      <a:pt x="648" y="258"/>
                      <a:pt x="635" y="247"/>
                    </a:cubicBezTo>
                    <a:cubicBezTo>
                      <a:pt x="635" y="247"/>
                      <a:pt x="622" y="229"/>
                      <a:pt x="616" y="217"/>
                    </a:cubicBezTo>
                    <a:cubicBezTo>
                      <a:pt x="616" y="199"/>
                      <a:pt x="616" y="199"/>
                      <a:pt x="616" y="199"/>
                    </a:cubicBezTo>
                    <a:cubicBezTo>
                      <a:pt x="616" y="199"/>
                      <a:pt x="628" y="206"/>
                      <a:pt x="642" y="170"/>
                    </a:cubicBezTo>
                    <a:cubicBezTo>
                      <a:pt x="642" y="170"/>
                      <a:pt x="664" y="142"/>
                      <a:pt x="636" y="140"/>
                    </a:cubicBezTo>
                    <a:cubicBezTo>
                      <a:pt x="636" y="140"/>
                      <a:pt x="652" y="61"/>
                      <a:pt x="617" y="54"/>
                    </a:cubicBezTo>
                    <a:cubicBezTo>
                      <a:pt x="617" y="54"/>
                      <a:pt x="610" y="0"/>
                      <a:pt x="535" y="23"/>
                    </a:cubicBezTo>
                    <a:cubicBezTo>
                      <a:pt x="535" y="23"/>
                      <a:pt x="496" y="31"/>
                      <a:pt x="484" y="92"/>
                    </a:cubicBezTo>
                    <a:cubicBezTo>
                      <a:pt x="484" y="127"/>
                      <a:pt x="484" y="127"/>
                      <a:pt x="484" y="127"/>
                    </a:cubicBezTo>
                    <a:cubicBezTo>
                      <a:pt x="484" y="127"/>
                      <a:pt x="474" y="121"/>
                      <a:pt x="477" y="142"/>
                    </a:cubicBezTo>
                    <a:cubicBezTo>
                      <a:pt x="477" y="142"/>
                      <a:pt x="484" y="183"/>
                      <a:pt x="490" y="18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08080">
                      <a:gamma/>
                      <a:shade val="26275"/>
                      <a:invGamma/>
                    </a:srgbClr>
                  </a:gs>
                  <a:gs pos="100000">
                    <a:srgbClr val="808080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8" name="Freeform 30">
                <a:extLst>
                  <a:ext uri="{FF2B5EF4-FFF2-40B4-BE49-F238E27FC236}">
                    <a16:creationId xmlns:a16="http://schemas.microsoft.com/office/drawing/2014/main" id="{8ABC725B-4922-4CF6-8104-C32048D458A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883" y="1101"/>
                <a:ext cx="248" cy="930"/>
              </a:xfrm>
              <a:custGeom>
                <a:avLst/>
                <a:gdLst>
                  <a:gd name="T0" fmla="*/ 32 w 124"/>
                  <a:gd name="T1" fmla="*/ 16 h 466"/>
                  <a:gd name="T2" fmla="*/ 736 w 124"/>
                  <a:gd name="T3" fmla="*/ 880 h 466"/>
                  <a:gd name="T4" fmla="*/ 976 w 124"/>
                  <a:gd name="T5" fmla="*/ 896 h 466"/>
                  <a:gd name="T6" fmla="*/ 1248 w 124"/>
                  <a:gd name="T7" fmla="*/ 816 h 466"/>
                  <a:gd name="T8" fmla="*/ 1904 w 124"/>
                  <a:gd name="T9" fmla="*/ 64 h 466"/>
                  <a:gd name="T10" fmla="*/ 1920 w 124"/>
                  <a:gd name="T11" fmla="*/ 0 h 466"/>
                  <a:gd name="T12" fmla="*/ 1984 w 124"/>
                  <a:gd name="T13" fmla="*/ 112 h 466"/>
                  <a:gd name="T14" fmla="*/ 1712 w 124"/>
                  <a:gd name="T15" fmla="*/ 5232 h 466"/>
                  <a:gd name="T16" fmla="*/ 1872 w 124"/>
                  <a:gd name="T17" fmla="*/ 6880 h 466"/>
                  <a:gd name="T18" fmla="*/ 320 w 124"/>
                  <a:gd name="T19" fmla="*/ 7296 h 466"/>
                  <a:gd name="T20" fmla="*/ 0 w 124"/>
                  <a:gd name="T21" fmla="*/ 80 h 466"/>
                  <a:gd name="T22" fmla="*/ 32 w 124"/>
                  <a:gd name="T23" fmla="*/ 16 h 46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24"/>
                  <a:gd name="T37" fmla="*/ 0 h 466"/>
                  <a:gd name="T38" fmla="*/ 124 w 124"/>
                  <a:gd name="T39" fmla="*/ 466 h 46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24" h="466">
                    <a:moveTo>
                      <a:pt x="2" y="1"/>
                    </a:moveTo>
                    <a:cubicBezTo>
                      <a:pt x="2" y="1"/>
                      <a:pt x="27" y="32"/>
                      <a:pt x="46" y="55"/>
                    </a:cubicBezTo>
                    <a:cubicBezTo>
                      <a:pt x="54" y="57"/>
                      <a:pt x="52" y="57"/>
                      <a:pt x="61" y="56"/>
                    </a:cubicBezTo>
                    <a:cubicBezTo>
                      <a:pt x="61" y="56"/>
                      <a:pt x="67" y="58"/>
                      <a:pt x="78" y="51"/>
                    </a:cubicBezTo>
                    <a:cubicBezTo>
                      <a:pt x="90" y="39"/>
                      <a:pt x="105" y="34"/>
                      <a:pt x="119" y="4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124" y="7"/>
                      <a:pt x="124" y="7"/>
                      <a:pt x="124" y="7"/>
                    </a:cubicBezTo>
                    <a:cubicBezTo>
                      <a:pt x="124" y="7"/>
                      <a:pt x="102" y="232"/>
                      <a:pt x="107" y="327"/>
                    </a:cubicBezTo>
                    <a:cubicBezTo>
                      <a:pt x="107" y="327"/>
                      <a:pt x="112" y="421"/>
                      <a:pt x="117" y="430"/>
                    </a:cubicBezTo>
                    <a:cubicBezTo>
                      <a:pt x="117" y="430"/>
                      <a:pt x="42" y="466"/>
                      <a:pt x="20" y="456"/>
                    </a:cubicBezTo>
                    <a:cubicBezTo>
                      <a:pt x="20" y="456"/>
                      <a:pt x="33" y="118"/>
                      <a:pt x="0" y="5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9" name="Freeform 31">
                <a:extLst>
                  <a:ext uri="{FF2B5EF4-FFF2-40B4-BE49-F238E27FC236}">
                    <a16:creationId xmlns:a16="http://schemas.microsoft.com/office/drawing/2014/main" id="{63012719-ED56-4496-9833-0D12E994A03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932" y="1211"/>
                <a:ext cx="126" cy="776"/>
              </a:xfrm>
              <a:custGeom>
                <a:avLst/>
                <a:gdLst>
                  <a:gd name="T0" fmla="*/ 144 w 63"/>
                  <a:gd name="T1" fmla="*/ 0 h 388"/>
                  <a:gd name="T2" fmla="*/ 576 w 63"/>
                  <a:gd name="T3" fmla="*/ 0 h 388"/>
                  <a:gd name="T4" fmla="*/ 752 w 63"/>
                  <a:gd name="T5" fmla="*/ 256 h 388"/>
                  <a:gd name="T6" fmla="*/ 640 w 63"/>
                  <a:gd name="T7" fmla="*/ 544 h 388"/>
                  <a:gd name="T8" fmla="*/ 928 w 63"/>
                  <a:gd name="T9" fmla="*/ 5792 h 388"/>
                  <a:gd name="T10" fmla="*/ 528 w 63"/>
                  <a:gd name="T11" fmla="*/ 6208 h 388"/>
                  <a:gd name="T12" fmla="*/ 0 w 63"/>
                  <a:gd name="T13" fmla="*/ 5920 h 388"/>
                  <a:gd name="T14" fmla="*/ 272 w 63"/>
                  <a:gd name="T15" fmla="*/ 608 h 388"/>
                  <a:gd name="T16" fmla="*/ 48 w 63"/>
                  <a:gd name="T17" fmla="*/ 304 h 388"/>
                  <a:gd name="T18" fmla="*/ 144 w 63"/>
                  <a:gd name="T19" fmla="*/ 0 h 3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3"/>
                  <a:gd name="T31" fmla="*/ 0 h 388"/>
                  <a:gd name="T32" fmla="*/ 63 w 63"/>
                  <a:gd name="T33" fmla="*/ 388 h 3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3" h="388">
                    <a:moveTo>
                      <a:pt x="9" y="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46" y="12"/>
                      <a:pt x="47" y="16"/>
                    </a:cubicBezTo>
                    <a:cubicBezTo>
                      <a:pt x="47" y="19"/>
                      <a:pt x="43" y="29"/>
                      <a:pt x="40" y="34"/>
                    </a:cubicBezTo>
                    <a:cubicBezTo>
                      <a:pt x="40" y="34"/>
                      <a:pt x="63" y="138"/>
                      <a:pt x="58" y="362"/>
                    </a:cubicBezTo>
                    <a:cubicBezTo>
                      <a:pt x="33" y="388"/>
                      <a:pt x="33" y="388"/>
                      <a:pt x="33" y="388"/>
                    </a:cubicBezTo>
                    <a:cubicBezTo>
                      <a:pt x="0" y="370"/>
                      <a:pt x="0" y="370"/>
                      <a:pt x="0" y="370"/>
                    </a:cubicBezTo>
                    <a:cubicBezTo>
                      <a:pt x="0" y="370"/>
                      <a:pt x="4" y="98"/>
                      <a:pt x="17" y="38"/>
                    </a:cubicBezTo>
                    <a:cubicBezTo>
                      <a:pt x="17" y="38"/>
                      <a:pt x="2" y="22"/>
                      <a:pt x="3" y="19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D4D4D">
                      <a:gamma/>
                      <a:shade val="6275"/>
                      <a:invGamma/>
                    </a:srgbClr>
                  </a:gs>
                  <a:gs pos="100000">
                    <a:srgbClr val="4D4D4D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GB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10" name="Line 32">
                <a:extLst>
                  <a:ext uri="{FF2B5EF4-FFF2-40B4-BE49-F238E27FC236}">
                    <a16:creationId xmlns:a16="http://schemas.microsoft.com/office/drawing/2014/main" id="{588A5913-E100-48B4-A856-99F6DDA3C5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840" y="1215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GB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Line 33">
                <a:extLst>
                  <a:ext uri="{FF2B5EF4-FFF2-40B4-BE49-F238E27FC236}">
                    <a16:creationId xmlns:a16="http://schemas.microsoft.com/office/drawing/2014/main" id="{B35E844A-0F55-4650-AD3A-DCCCF4D4D4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840" y="1215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GB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154626" name="Rectangle 2">
            <a:extLst>
              <a:ext uri="{FF2B5EF4-FFF2-40B4-BE49-F238E27FC236}">
                <a16:creationId xmlns:a16="http://schemas.microsoft.com/office/drawing/2014/main" id="{508D0017-B5C9-4E47-B54E-B70FD169C4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01875" y="836613"/>
            <a:ext cx="6835775" cy="1209675"/>
          </a:xfrm>
        </p:spPr>
        <p:txBody>
          <a:bodyPr/>
          <a:lstStyle/>
          <a:p>
            <a:pPr eaLnBrk="1" hangingPunct="1">
              <a:defRPr/>
            </a:pPr>
            <a:r>
              <a:rPr lang="en-GB" sz="4400" baseline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Harvey Sixth Former</a:t>
            </a:r>
          </a:p>
        </p:txBody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1059D58A-C75C-4456-BE68-8DAFD3AA98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916238" y="2924175"/>
            <a:ext cx="5472112" cy="358140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endParaRPr lang="en-GB" sz="800" b="1" dirty="0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marL="0" indent="0" algn="ctr" eaLnBrk="1" hangingPunct="1">
              <a:buFontTx/>
              <a:buNone/>
              <a:defRPr/>
            </a:pPr>
            <a:r>
              <a:rPr lang="en-GB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You</a:t>
            </a:r>
            <a:r>
              <a:rPr lang="en-GB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 represent best what we do here at The Harvey</a:t>
            </a:r>
            <a:endParaRPr lang="en-GB" sz="3600" b="1" dirty="0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algn="ctr" eaLnBrk="1" hangingPunct="1">
              <a:buFontTx/>
              <a:buNone/>
              <a:defRPr/>
            </a:pPr>
            <a:endParaRPr lang="en-GB" sz="3600" b="1" dirty="0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71BDB9-66AA-4AFD-9195-D823075566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</a:blip>
          <a:stretch>
            <a:fillRect/>
          </a:stretch>
        </p:blipFill>
        <p:spPr>
          <a:xfrm>
            <a:off x="5347494" y="44100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4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4626" grpId="0"/>
      <p:bldP spid="15462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C70CB2-4E3F-4841-95C0-81E987D4F3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4134034" y="490491"/>
            <a:ext cx="642151" cy="642151"/>
          </a:xfrm>
          <a:prstGeom prst="rect">
            <a:avLst/>
          </a:prstGeom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66D4B5FB-9D93-4897-B4AA-4C0FA2A47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628775"/>
            <a:ext cx="799306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defRPr/>
            </a:pPr>
            <a:r>
              <a:rPr lang="en-GB" sz="4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The vast majority of Harvey students go on to Higher Education in their first year after leaving school, or following a Gap Year, voluntary work or paid employment. </a:t>
            </a:r>
            <a:endParaRPr lang="en-GB" sz="4400" dirty="0">
              <a:latin typeface="Calibri" pitchFamily="34" charset="0"/>
            </a:endParaRPr>
          </a:p>
          <a:p>
            <a:pPr eaLnBrk="1" hangingPunct="1">
              <a:defRPr/>
            </a:pPr>
            <a:endParaRPr lang="en-GB" sz="4400" dirty="0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spd="slow" advClick="0" advTm="2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77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71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83" name="Text Box 7">
            <a:extLst>
              <a:ext uri="{FF2B5EF4-FFF2-40B4-BE49-F238E27FC236}">
                <a16:creationId xmlns:a16="http://schemas.microsoft.com/office/drawing/2014/main" id="{80166C11-70CC-4D0F-B549-6B1DBCB02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2636838"/>
            <a:ext cx="59769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78184" name="Text Box 8">
            <a:extLst>
              <a:ext uri="{FF2B5EF4-FFF2-40B4-BE49-F238E27FC236}">
                <a16:creationId xmlns:a16="http://schemas.microsoft.com/office/drawing/2014/main" id="{1D965F09-BF61-478D-94C4-196A760B8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1412875"/>
            <a:ext cx="7993063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sz="50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50%</a:t>
            </a:r>
            <a:r>
              <a:rPr lang="en-GB" sz="5000" b="1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 of HGS students going on to Higher Education secured a place at one of the top-third of universities as shown in the Complete University Guide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C44FE6-AC4E-42FF-AEB4-092EC79863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4151790" y="77886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3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78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5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81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73C2418A-5139-4BB3-8974-D7D226730A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052513"/>
            <a:ext cx="8085137" cy="11430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GB" sz="6000" baseline="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Post-16 Courses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5B619648-9DB3-420D-9277-9CAF251F74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2636838"/>
            <a:ext cx="8207375" cy="2232025"/>
          </a:xfrm>
        </p:spPr>
        <p:txBody>
          <a:bodyPr lIns="92075" tIns="46038" rIns="92075" bIns="46038"/>
          <a:lstStyle/>
          <a:p>
            <a:pPr marL="0" indent="0" algn="ctr" eaLnBrk="1" hangingPunct="1">
              <a:buFontTx/>
              <a:buNone/>
              <a:defRPr/>
            </a:pPr>
            <a:r>
              <a:rPr lang="en-GB" sz="4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A Levels</a:t>
            </a:r>
          </a:p>
          <a:p>
            <a:pPr marL="0" indent="0" algn="ctr" eaLnBrk="1" hangingPunct="1">
              <a:buFontTx/>
              <a:buNone/>
              <a:defRPr/>
            </a:pPr>
            <a:endParaRPr lang="en-GB" sz="4400" b="1" dirty="0"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</a:endParaRPr>
          </a:p>
          <a:p>
            <a:pPr marL="0" indent="0" algn="ctr" eaLnBrk="1" hangingPunct="1">
              <a:buFontTx/>
              <a:buNone/>
              <a:defRPr/>
            </a:pPr>
            <a:r>
              <a:rPr lang="en-GB" sz="4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 Vocational Certificates or Diplomas</a:t>
            </a:r>
          </a:p>
          <a:p>
            <a:pPr marL="0" indent="0" algn="ctr" eaLnBrk="1" hangingPunct="1">
              <a:buFontTx/>
              <a:buNone/>
              <a:defRPr/>
            </a:pPr>
            <a:endParaRPr lang="en-GB" sz="4400" b="1" dirty="0"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89BA5F-7DEE-4C92-A7D5-FC7B059A7A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4409243" y="4429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2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8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3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45CB74E0-9D3B-46FC-BE72-D57F292A11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052513"/>
            <a:ext cx="8085137" cy="11430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GB" sz="6000" baseline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Programmes of Study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C199D18A-2994-47A0-9E3F-07ACF3C26D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2060575"/>
            <a:ext cx="8207375" cy="3744913"/>
          </a:xfrm>
        </p:spPr>
        <p:txBody>
          <a:bodyPr lIns="92075" tIns="46038" rIns="92075" bIns="46038"/>
          <a:lstStyle/>
          <a:p>
            <a:pPr marL="0" indent="0" algn="ctr">
              <a:buFontTx/>
              <a:buNone/>
              <a:defRPr/>
            </a:pPr>
            <a:r>
              <a:rPr lang="en-GB" sz="3600" b="1" cap="all" dirty="0">
                <a:latin typeface="Calibri" panose="020F0502020204030204" pitchFamily="34" charset="0"/>
              </a:rPr>
              <a:t> </a:t>
            </a:r>
            <a:endParaRPr lang="en-GB" sz="3600" dirty="0">
              <a:latin typeface="Calibri" panose="020F0502020204030204" pitchFamily="34" charset="0"/>
            </a:endParaRPr>
          </a:p>
          <a:p>
            <a:pPr marL="0" indent="0" algn="ctr">
              <a:buFontTx/>
              <a:buNone/>
              <a:defRPr/>
            </a:pPr>
            <a:r>
              <a:rPr lang="en-GB" sz="3600" dirty="0">
                <a:latin typeface="Calibri" panose="020F0502020204030204" pitchFamily="34" charset="0"/>
              </a:rPr>
              <a:t>For an </a:t>
            </a:r>
            <a:r>
              <a:rPr lang="en-GB" sz="3600" b="1" dirty="0">
                <a:latin typeface="Calibri" panose="020F0502020204030204" pitchFamily="34" charset="0"/>
              </a:rPr>
              <a:t>academic programme</a:t>
            </a:r>
            <a:r>
              <a:rPr lang="en-GB" sz="3600" dirty="0">
                <a:latin typeface="Calibri" panose="020F0502020204030204" pitchFamily="34" charset="0"/>
              </a:rPr>
              <a:t> of study students choose </a:t>
            </a:r>
            <a:r>
              <a:rPr lang="en-GB" sz="3600" b="1" dirty="0">
                <a:latin typeface="Calibri" panose="020F0502020204030204" pitchFamily="34" charset="0"/>
              </a:rPr>
              <a:t>three A Level subjects</a:t>
            </a:r>
            <a:r>
              <a:rPr lang="en-GB" sz="3600" dirty="0">
                <a:latin typeface="Calibri" panose="020F0502020204030204" pitchFamily="34" charset="0"/>
              </a:rPr>
              <a:t> studied over two years and must have met the specific entry criteria for each.</a:t>
            </a:r>
          </a:p>
          <a:p>
            <a:pPr marL="0" indent="0" algn="ctr">
              <a:buFontTx/>
              <a:buNone/>
              <a:defRPr/>
            </a:pPr>
            <a:r>
              <a:rPr lang="en-GB" sz="3600" dirty="0"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3961218-98BD-48E5-B147-FBA8C22BBA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1132114" y="24368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2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3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DFE72482-BAFE-448C-B362-AE8D0FD95E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052513"/>
            <a:ext cx="8085137" cy="11430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GB" sz="6000" baseline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Programmes of Study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BD65D5E7-8258-4B50-898F-75944567A0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2060575"/>
            <a:ext cx="8207375" cy="3744913"/>
          </a:xfrm>
        </p:spPr>
        <p:txBody>
          <a:bodyPr lIns="92075" tIns="46038" rIns="92075" bIns="46038"/>
          <a:lstStyle/>
          <a:p>
            <a:pPr marL="0" indent="0" algn="ctr">
              <a:buFontTx/>
              <a:buNone/>
              <a:defRPr/>
            </a:pPr>
            <a:r>
              <a:rPr lang="en-GB" sz="1400" b="1" cap="all">
                <a:latin typeface="Calibri" panose="020F0502020204030204" pitchFamily="34" charset="0"/>
              </a:rPr>
              <a:t> </a:t>
            </a:r>
            <a:endParaRPr lang="en-GB" sz="1400">
              <a:latin typeface="Calibri" panose="020F0502020204030204" pitchFamily="34" charset="0"/>
            </a:endParaRPr>
          </a:p>
          <a:p>
            <a:pPr marL="0" indent="0" algn="ctr">
              <a:buFontTx/>
              <a:buNone/>
              <a:defRPr/>
            </a:pPr>
            <a:r>
              <a:rPr lang="en-GB" sz="3600">
                <a:latin typeface="Calibri" panose="020F0502020204030204" pitchFamily="34" charset="0"/>
              </a:rPr>
              <a:t>A student who has not met the entry criteria for a full academic programme, may access a </a:t>
            </a:r>
            <a:r>
              <a:rPr lang="en-GB" sz="3600" b="1">
                <a:latin typeface="Calibri" panose="020F0502020204030204" pitchFamily="34" charset="0"/>
              </a:rPr>
              <a:t>vocational programme</a:t>
            </a:r>
            <a:r>
              <a:rPr lang="en-GB" sz="3600">
                <a:latin typeface="Calibri" panose="020F0502020204030204" pitchFamily="34" charset="0"/>
              </a:rPr>
              <a:t> which (typically) includes </a:t>
            </a:r>
            <a:r>
              <a:rPr lang="en-GB" sz="3600" b="1">
                <a:latin typeface="Calibri" panose="020F0502020204030204" pitchFamily="34" charset="0"/>
              </a:rPr>
              <a:t>one A Level and a double-award BTEC qualification</a:t>
            </a:r>
            <a:r>
              <a:rPr lang="en-GB" sz="3600">
                <a:latin typeface="Calibri" panose="020F0502020204030204" pitchFamily="34" charset="0"/>
              </a:rPr>
              <a:t>, again studied over two years, so long as the entry criteria for these courses is met.</a:t>
            </a:r>
          </a:p>
          <a:p>
            <a:pPr marL="0" indent="0" algn="ctr" eaLnBrk="1" hangingPunct="1">
              <a:buFontTx/>
              <a:buNone/>
              <a:defRPr/>
            </a:pPr>
            <a:endParaRPr lang="en-GB" sz="3600" b="1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0148AD6-AD7F-4AC6-8722-2682F1B362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3962400" y="44291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1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A43B54A0-BCDE-479A-8293-2BA23FEB47DD}"/>
              </a:ext>
            </a:extLst>
          </p:cNvPr>
          <p:cNvSpPr txBox="1">
            <a:spLocks noChangeArrowheads="1"/>
          </p:cNvSpPr>
          <p:nvPr/>
        </p:nvSpPr>
        <p:spPr>
          <a:xfrm>
            <a:off x="5283200" y="1412875"/>
            <a:ext cx="3455988" cy="5256213"/>
          </a:xfrm>
          <a:prstGeom prst="rect">
            <a:avLst/>
          </a:prstGeom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r>
              <a:rPr lang="en-GB" sz="2800" b="1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Sixth Form Opportunities</a:t>
            </a:r>
          </a:p>
          <a:p>
            <a:pPr marL="0" indent="0" algn="ctr" eaLnBrk="1" hangingPunct="1">
              <a:buFontTx/>
              <a:buNone/>
              <a:defRPr/>
            </a:pPr>
            <a:endParaRPr lang="en-GB" sz="2800" b="1" kern="0" dirty="0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marL="0" indent="0" algn="ctr" eaLnBrk="1" hangingPunct="1">
              <a:buFontTx/>
              <a:buNone/>
              <a:defRPr/>
            </a:pPr>
            <a:r>
              <a:rPr lang="en-GB" sz="2800" b="1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Curriculum Offer</a:t>
            </a:r>
          </a:p>
          <a:p>
            <a:pPr marL="0" indent="0" algn="ctr" eaLnBrk="1" hangingPunct="1">
              <a:buFontTx/>
              <a:buNone/>
              <a:defRPr/>
            </a:pPr>
            <a:endParaRPr lang="en-GB" sz="2800" b="1" kern="0" dirty="0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marL="0" indent="0" algn="ctr" eaLnBrk="1" hangingPunct="1">
              <a:buFontTx/>
              <a:buNone/>
              <a:defRPr/>
            </a:pPr>
            <a:r>
              <a:rPr lang="en-GB" sz="2800" b="1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Entry Criteria, Subject requirements and Overviews</a:t>
            </a:r>
          </a:p>
        </p:txBody>
      </p:sp>
      <p:pic>
        <p:nvPicPr>
          <p:cNvPr id="36867" name="Picture 1">
            <a:extLst>
              <a:ext uri="{FF2B5EF4-FFF2-40B4-BE49-F238E27FC236}">
                <a16:creationId xmlns:a16="http://schemas.microsoft.com/office/drawing/2014/main" id="{07347C7B-FF74-4680-AE7F-A56EDBF597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49275"/>
            <a:ext cx="4103688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F77D692-41E7-4F74-9F5B-6FF79AE953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</a:blip>
          <a:stretch>
            <a:fillRect/>
          </a:stretch>
        </p:blipFill>
        <p:spPr>
          <a:xfrm>
            <a:off x="5412420" y="64733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4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7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FCB2F1-A94A-4231-BD15-8F75753C85DA}"/>
              </a:ext>
            </a:extLst>
          </p:cNvPr>
          <p:cNvSpPr/>
          <p:nvPr/>
        </p:nvSpPr>
        <p:spPr>
          <a:xfrm>
            <a:off x="2286000" y="-1187450"/>
            <a:ext cx="457200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br>
              <a:rPr lang="en-GB" b="1" cap="all"/>
            </a:b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2227" name="Group 4">
            <a:extLst>
              <a:ext uri="{FF2B5EF4-FFF2-40B4-BE49-F238E27FC236}">
                <a16:creationId xmlns:a16="http://schemas.microsoft.com/office/drawing/2014/main" id="{4A1AAF83-48AD-47D7-A854-0B7FF821D8E3}"/>
              </a:ext>
            </a:extLst>
          </p:cNvPr>
          <p:cNvGrpSpPr>
            <a:grpSpLocks/>
          </p:cNvGrpSpPr>
          <p:nvPr/>
        </p:nvGrpSpPr>
        <p:grpSpPr bwMode="auto">
          <a:xfrm>
            <a:off x="125866" y="1536174"/>
            <a:ext cx="8581571" cy="4401205"/>
            <a:chOff x="125645" y="1536205"/>
            <a:chExt cx="8581221" cy="4401708"/>
          </a:xfrm>
        </p:grpSpPr>
        <p:sp>
          <p:nvSpPr>
            <p:cNvPr id="6" name="Text Box 4">
              <a:extLst>
                <a:ext uri="{FF2B5EF4-FFF2-40B4-BE49-F238E27FC236}">
                  <a16:creationId xmlns:a16="http://schemas.microsoft.com/office/drawing/2014/main" id="{F35C64AE-2918-4317-A0CD-F3708DD085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645" y="1536205"/>
              <a:ext cx="4445952" cy="378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40" tIns="45720" rIns="91440" bIns="45720" anchor="t">
              <a:spAutoFit/>
            </a:bodyPr>
            <a:lstStyle/>
            <a:p>
              <a:pPr algn="ctr" eaLnBrk="1" hangingPunct="1">
                <a:defRPr/>
              </a:pPr>
              <a:r>
                <a:rPr lang="en-GB" sz="2000" b="1" cap="all" dirty="0">
                  <a:latin typeface="Calibri" panose="020F0502020204030204" pitchFamily="34" charset="0"/>
                </a:rPr>
                <a:t>Art &amp; Design: Fine Art</a:t>
              </a:r>
              <a:endParaRPr lang="en-GB" sz="2000" dirty="0">
                <a:latin typeface="Calibri" panose="020F0502020204030204" pitchFamily="34" charset="0"/>
              </a:endParaRPr>
            </a:p>
            <a:p>
              <a:pPr algn="ctr" eaLnBrk="1" hangingPunct="1">
                <a:defRPr/>
              </a:pPr>
              <a:r>
                <a:rPr lang="en-GB" sz="2000" b="1" cap="all" dirty="0">
                  <a:latin typeface="Calibri" panose="020F0502020204030204" pitchFamily="34" charset="0"/>
                </a:rPr>
                <a:t>Art &amp; Design: graphics</a:t>
              </a:r>
              <a:endParaRPr lang="en-GB" sz="2000" dirty="0">
                <a:latin typeface="Calibri" panose="020F0502020204030204" pitchFamily="34" charset="0"/>
              </a:endParaRPr>
            </a:p>
            <a:p>
              <a:pPr algn="ctr" eaLnBrk="1" hangingPunct="1">
                <a:defRPr/>
              </a:pPr>
              <a:r>
                <a:rPr lang="en-GB" sz="2000" b="1" cap="all" dirty="0">
                  <a:latin typeface="Calibri" panose="020F0502020204030204" pitchFamily="34" charset="0"/>
                </a:rPr>
                <a:t>Biology</a:t>
              </a:r>
              <a:endParaRPr lang="en-GB" sz="2000" dirty="0">
                <a:latin typeface="Calibri" panose="020F0502020204030204" pitchFamily="34" charset="0"/>
              </a:endParaRPr>
            </a:p>
            <a:p>
              <a:pPr algn="ctr" eaLnBrk="1" hangingPunct="1">
                <a:defRPr/>
              </a:pPr>
              <a:r>
                <a:rPr lang="en-GB" sz="2000" b="1" cap="all" dirty="0">
                  <a:latin typeface="Calibri" panose="020F0502020204030204" pitchFamily="34" charset="0"/>
                </a:rPr>
                <a:t>Business</a:t>
              </a:r>
              <a:endParaRPr lang="en-GB" sz="2000" dirty="0">
                <a:latin typeface="Calibri" panose="020F0502020204030204" pitchFamily="34" charset="0"/>
              </a:endParaRPr>
            </a:p>
            <a:p>
              <a:pPr algn="ctr" eaLnBrk="1" hangingPunct="1">
                <a:defRPr/>
              </a:pPr>
              <a:r>
                <a:rPr lang="en-GB" sz="2000" b="1" cap="all" dirty="0">
                  <a:latin typeface="Calibri" panose="020F0502020204030204" pitchFamily="34" charset="0"/>
                </a:rPr>
                <a:t>Chemistry</a:t>
              </a:r>
              <a:endParaRPr lang="en-GB" sz="2000" dirty="0">
                <a:latin typeface="Calibri" panose="020F0502020204030204" pitchFamily="34" charset="0"/>
              </a:endParaRPr>
            </a:p>
            <a:p>
              <a:pPr algn="ctr" eaLnBrk="1" hangingPunct="1">
                <a:defRPr/>
              </a:pPr>
              <a:r>
                <a:rPr lang="en-GB" sz="2000" b="1" cap="all" dirty="0">
                  <a:latin typeface="Calibri" panose="020F0502020204030204" pitchFamily="34" charset="0"/>
                </a:rPr>
                <a:t>Design Technology</a:t>
              </a:r>
              <a:endParaRPr lang="en-GB" sz="2000" dirty="0">
                <a:latin typeface="Calibri" panose="020F0502020204030204" pitchFamily="34" charset="0"/>
              </a:endParaRPr>
            </a:p>
            <a:p>
              <a:pPr algn="ctr" eaLnBrk="1" hangingPunct="1">
                <a:defRPr/>
              </a:pPr>
              <a:r>
                <a:rPr lang="en-GB" sz="2000" b="1" cap="all" dirty="0">
                  <a:latin typeface="Calibri" panose="020F0502020204030204" pitchFamily="34" charset="0"/>
                </a:rPr>
                <a:t>ECONOMICS</a:t>
              </a:r>
              <a:endParaRPr lang="en-GB" sz="2000" dirty="0">
                <a:latin typeface="Calibri" panose="020F0502020204030204" pitchFamily="34" charset="0"/>
              </a:endParaRPr>
            </a:p>
            <a:p>
              <a:pPr algn="ctr" eaLnBrk="1" hangingPunct="1">
                <a:defRPr/>
              </a:pPr>
              <a:r>
                <a:rPr lang="en-GB" sz="2000" b="1" cap="all" dirty="0">
                  <a:latin typeface="Calibri" panose="020F0502020204030204" pitchFamily="34" charset="0"/>
                </a:rPr>
                <a:t>English language &amp; Literature</a:t>
              </a:r>
            </a:p>
            <a:p>
              <a:pPr algn="ctr" eaLnBrk="1" hangingPunct="1">
                <a:defRPr/>
              </a:pPr>
              <a:r>
                <a:rPr lang="en-GB" sz="2000" b="1" cap="all" dirty="0">
                  <a:latin typeface="Calibri" panose="020F0502020204030204" pitchFamily="34" charset="0"/>
                </a:rPr>
                <a:t>Film studies</a:t>
              </a:r>
            </a:p>
            <a:p>
              <a:pPr algn="ctr" eaLnBrk="1" hangingPunct="1">
                <a:defRPr/>
              </a:pPr>
              <a:r>
                <a:rPr lang="en-GB" sz="2000" b="1" cap="all" dirty="0">
                  <a:latin typeface="Calibri" panose="020F0502020204030204" pitchFamily="34" charset="0"/>
                </a:rPr>
                <a:t>French </a:t>
              </a:r>
              <a:endParaRPr lang="en-GB" sz="2000" dirty="0">
                <a:latin typeface="Calibri" panose="020F0502020204030204" pitchFamily="34" charset="0"/>
              </a:endParaRPr>
            </a:p>
            <a:p>
              <a:pPr algn="ctr" eaLnBrk="1" hangingPunct="1">
                <a:defRPr/>
              </a:pPr>
              <a:r>
                <a:rPr lang="en-GB" sz="2000" b="1" cap="all" dirty="0">
                  <a:latin typeface="Calibri" panose="020F0502020204030204" pitchFamily="34" charset="0"/>
                </a:rPr>
                <a:t>Further Maths</a:t>
              </a:r>
              <a:endParaRPr lang="en-GB" sz="2000" dirty="0">
                <a:latin typeface="Calibri" panose="020F0502020204030204" pitchFamily="34" charset="0"/>
              </a:endParaRPr>
            </a:p>
            <a:p>
              <a:pPr algn="ctr" eaLnBrk="1" hangingPunct="1">
                <a:defRPr/>
              </a:pPr>
              <a:r>
                <a:rPr lang="en-GB" sz="20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GEOGRAPHY</a:t>
              </a:r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2776151D-A695-44E4-9D18-2122CB3BB8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1597" y="1536205"/>
              <a:ext cx="4135269" cy="4401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40" tIns="45720" rIns="91440" bIns="45720" anchor="t">
              <a:spAutoFit/>
            </a:bodyPr>
            <a:lstStyle/>
            <a:p>
              <a:pPr algn="ctr" eaLnBrk="1" hangingPunct="1">
                <a:defRPr/>
              </a:pPr>
              <a:r>
                <a:rPr lang="en-GB" sz="2000" b="1" cap="all" dirty="0">
                  <a:latin typeface="Calibri"/>
                  <a:cs typeface="Calibri"/>
                </a:rPr>
                <a:t>History</a:t>
              </a:r>
              <a:endParaRPr lang="en-GB" sz="2000" dirty="0">
                <a:latin typeface="Calibri"/>
                <a:cs typeface="Calibri"/>
              </a:endParaRPr>
            </a:p>
            <a:p>
              <a:pPr algn="ctr" eaLnBrk="1" hangingPunct="1">
                <a:defRPr/>
              </a:pPr>
              <a:r>
                <a:rPr lang="en-GB" sz="2000" b="1" cap="all" dirty="0">
                  <a:latin typeface="Calibri"/>
                  <a:cs typeface="Calibri"/>
                </a:rPr>
                <a:t>Information Technology</a:t>
              </a:r>
            </a:p>
            <a:p>
              <a:pPr algn="ctr" eaLnBrk="1" hangingPunct="1">
                <a:defRPr/>
              </a:pPr>
              <a:r>
                <a:rPr lang="en-GB" sz="2000" b="1" cap="all" dirty="0">
                  <a:latin typeface="Calibri"/>
                  <a:cs typeface="Calibri"/>
                </a:rPr>
                <a:t>Mathematics</a:t>
              </a:r>
              <a:endParaRPr lang="en-GB" sz="2000" dirty="0">
                <a:latin typeface="Calibri"/>
                <a:cs typeface="Calibri"/>
              </a:endParaRPr>
            </a:p>
            <a:p>
              <a:pPr algn="ctr" eaLnBrk="1" hangingPunct="1">
                <a:defRPr/>
              </a:pPr>
              <a:r>
                <a:rPr lang="en-GB" sz="2000" b="1" cap="all" dirty="0">
                  <a:latin typeface="Calibri"/>
                  <a:cs typeface="Calibri"/>
                </a:rPr>
                <a:t>Music</a:t>
              </a:r>
              <a:endParaRPr lang="en-GB" sz="2000" dirty="0">
                <a:latin typeface="Calibri"/>
                <a:cs typeface="Calibri"/>
              </a:endParaRPr>
            </a:p>
            <a:p>
              <a:pPr algn="ctr" eaLnBrk="1" hangingPunct="1">
                <a:defRPr/>
              </a:pPr>
              <a:r>
                <a:rPr lang="en-GB" sz="2000" b="1" cap="all" dirty="0">
                  <a:latin typeface="Calibri"/>
                  <a:cs typeface="Calibri"/>
                </a:rPr>
                <a:t>Music Technology</a:t>
              </a:r>
              <a:endParaRPr lang="en-GB" sz="2000" dirty="0">
                <a:latin typeface="Calibri"/>
                <a:cs typeface="Calibri"/>
              </a:endParaRPr>
            </a:p>
            <a:p>
              <a:pPr algn="ctr" eaLnBrk="1" hangingPunct="1">
                <a:defRPr/>
              </a:pPr>
              <a:r>
                <a:rPr lang="en-GB" sz="2000" b="1" cap="all" dirty="0">
                  <a:latin typeface="Calibri"/>
                  <a:cs typeface="Calibri"/>
                </a:rPr>
                <a:t>Philosophy and Ethics</a:t>
              </a:r>
            </a:p>
            <a:p>
              <a:pPr algn="ctr" eaLnBrk="1" hangingPunct="1">
                <a:defRPr/>
              </a:pPr>
              <a:r>
                <a:rPr lang="en-GB" sz="2000" b="1" cap="all" dirty="0">
                  <a:latin typeface="Calibri"/>
                  <a:cs typeface="Calibri"/>
                </a:rPr>
                <a:t>Physics</a:t>
              </a:r>
            </a:p>
            <a:p>
              <a:pPr algn="ctr" eaLnBrk="1" hangingPunct="1">
                <a:defRPr/>
              </a:pPr>
              <a:r>
                <a:rPr lang="en-GB" sz="2000" b="1" cap="all" dirty="0">
                  <a:latin typeface="Calibri"/>
                  <a:cs typeface="Calibri"/>
                </a:rPr>
                <a:t>Politics</a:t>
              </a:r>
              <a:endParaRPr lang="en-GB" sz="2000" dirty="0">
                <a:latin typeface="Calibri"/>
                <a:cs typeface="Calibri"/>
              </a:endParaRPr>
            </a:p>
            <a:p>
              <a:pPr algn="ctr" eaLnBrk="1" hangingPunct="1">
                <a:defRPr/>
              </a:pPr>
              <a:r>
                <a:rPr lang="en-GB" sz="2000" b="1" cap="all" dirty="0">
                  <a:latin typeface="Calibri"/>
                  <a:cs typeface="Calibri"/>
                </a:rPr>
                <a:t>Psychology</a:t>
              </a:r>
              <a:endParaRPr lang="en-GB" sz="2000" dirty="0">
                <a:latin typeface="Calibri"/>
                <a:cs typeface="Calibri"/>
              </a:endParaRPr>
            </a:p>
            <a:p>
              <a:pPr algn="ctr" eaLnBrk="1" hangingPunct="1">
                <a:defRPr/>
              </a:pPr>
              <a:r>
                <a:rPr lang="en-GB" sz="2000" b="1" cap="all" dirty="0">
                  <a:latin typeface="Calibri"/>
                  <a:cs typeface="Calibri"/>
                </a:rPr>
                <a:t>Sociology</a:t>
              </a:r>
              <a:endParaRPr lang="en-GB" sz="2000" dirty="0">
                <a:latin typeface="Calibri"/>
                <a:cs typeface="Calibri"/>
              </a:endParaRPr>
            </a:p>
            <a:p>
              <a:pPr algn="ctr" eaLnBrk="1" hangingPunct="1">
                <a:defRPr/>
              </a:pPr>
              <a:r>
                <a:rPr lang="en-GB" sz="2000" b="1" cap="all" dirty="0">
                  <a:latin typeface="Calibri"/>
                  <a:cs typeface="Calibri"/>
                </a:rPr>
                <a:t>SPANISH</a:t>
              </a:r>
              <a:endParaRPr lang="en-GB" sz="2000" dirty="0">
                <a:latin typeface="Calibri"/>
                <a:cs typeface="Calibri"/>
              </a:endParaRPr>
            </a:p>
            <a:p>
              <a:pPr algn="ctr" eaLnBrk="1" hangingPunct="1">
                <a:defRPr/>
              </a:pPr>
              <a:r>
                <a:rPr lang="en-GB" sz="2000" b="1" cap="all" dirty="0">
                  <a:latin typeface="Calibri"/>
                  <a:cs typeface="Calibri"/>
                </a:rPr>
                <a:t>Sport</a:t>
              </a:r>
              <a:endParaRPr lang="en-GB" sz="2000" dirty="0">
                <a:latin typeface="Calibri"/>
                <a:cs typeface="Calibri"/>
              </a:endParaRPr>
            </a:p>
            <a:p>
              <a:pPr algn="ctr" eaLnBrk="1" hangingPunct="1">
                <a:defRPr/>
              </a:pPr>
              <a:br>
                <a:rPr lang="en-GB" sz="20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</a:br>
              <a:endParaRPr lang="en-GB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endParaRPr>
            </a:p>
          </p:txBody>
        </p:sp>
      </p:grp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266C49E-8890-4927-AFF4-A3A90CB686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4267199" y="43426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2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4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FCB2F1-A94A-4231-BD15-8F75753C85DA}"/>
              </a:ext>
            </a:extLst>
          </p:cNvPr>
          <p:cNvSpPr/>
          <p:nvPr/>
        </p:nvSpPr>
        <p:spPr>
          <a:xfrm>
            <a:off x="2286000" y="-1187450"/>
            <a:ext cx="457200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1800" b="1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</a:b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pSp>
        <p:nvGrpSpPr>
          <p:cNvPr id="52227" name="Group 4">
            <a:extLst>
              <a:ext uri="{FF2B5EF4-FFF2-40B4-BE49-F238E27FC236}">
                <a16:creationId xmlns:a16="http://schemas.microsoft.com/office/drawing/2014/main" id="{4A1AAF83-48AD-47D7-A854-0B7FF821D8E3}"/>
              </a:ext>
            </a:extLst>
          </p:cNvPr>
          <p:cNvGrpSpPr>
            <a:grpSpLocks/>
          </p:cNvGrpSpPr>
          <p:nvPr/>
        </p:nvGrpSpPr>
        <p:grpSpPr bwMode="auto">
          <a:xfrm>
            <a:off x="125866" y="1536174"/>
            <a:ext cx="8581571" cy="4401205"/>
            <a:chOff x="125645" y="1536205"/>
            <a:chExt cx="8581221" cy="4401708"/>
          </a:xfrm>
        </p:grpSpPr>
        <p:sp>
          <p:nvSpPr>
            <p:cNvPr id="6" name="Text Box 4">
              <a:extLst>
                <a:ext uri="{FF2B5EF4-FFF2-40B4-BE49-F238E27FC236}">
                  <a16:creationId xmlns:a16="http://schemas.microsoft.com/office/drawing/2014/main" id="{F35C64AE-2918-4317-A0CD-F3708DD085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645" y="1536205"/>
              <a:ext cx="4445952" cy="378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all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Art &amp; Design: Fine Art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all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Art &amp; Design: graphics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all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Biology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all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Business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all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Chemistry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all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Design Technology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all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ECONOMICS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all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English language &amp; Literature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all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Film studies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all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French 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all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Further Maths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Calibri" pitchFamily="34" charset="0"/>
                  <a:ea typeface="+mn-ea"/>
                  <a:cs typeface="+mn-cs"/>
                </a:rPr>
                <a:t>GEOGRAPHY</a:t>
              </a:r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2776151D-A695-44E4-9D18-2122CB3BB8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1597" y="1536205"/>
              <a:ext cx="4135269" cy="4401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40" tIns="45720" rIns="91440" bIns="45720" anchor="t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all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History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all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Information Technology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all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Mathematics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all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Music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all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Music Technology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all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Philosophy and Ethics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all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Physics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all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Politics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all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Psychology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all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Sociology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all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SPANISH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all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Sport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Calibri" pitchFamily="34" charset="0"/>
                  <a:ea typeface="+mn-ea"/>
                  <a:cs typeface="+mn-cs"/>
                </a:rPr>
              </a:b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Rectangle 2">
            <a:extLst>
              <a:ext uri="{FF2B5EF4-FFF2-40B4-BE49-F238E27FC236}">
                <a16:creationId xmlns:a16="http://schemas.microsoft.com/office/drawing/2014/main" id="{19C67572-92EA-48B6-A59C-AF9B1434A5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725" y="784694"/>
            <a:ext cx="8785225" cy="11430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GB" sz="5400" baseline="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Making the right choice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D28A7138-60DC-419C-BEE1-179AAA338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293" y="2153175"/>
            <a:ext cx="8066088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r>
              <a:rPr lang="en-GB" sz="4400" b="1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Aptitude</a:t>
            </a:r>
          </a:p>
          <a:p>
            <a:pPr marL="0" indent="0" algn="ctr" eaLnBrk="1" hangingPunct="1">
              <a:buFontTx/>
              <a:buNone/>
              <a:defRPr/>
            </a:pPr>
            <a:endParaRPr lang="en-GB" sz="1000" b="1" kern="0" dirty="0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marL="0" indent="0" algn="ctr" eaLnBrk="1" hangingPunct="1">
              <a:buFontTx/>
              <a:buNone/>
              <a:defRPr/>
            </a:pPr>
            <a:r>
              <a:rPr lang="en-GB" sz="4400" b="1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Enjoyment</a:t>
            </a:r>
          </a:p>
          <a:p>
            <a:pPr marL="0" indent="0" algn="ctr" eaLnBrk="1" hangingPunct="1">
              <a:buFontTx/>
              <a:buNone/>
              <a:defRPr/>
            </a:pPr>
            <a:endParaRPr lang="en-GB" sz="1000" b="1" kern="0" dirty="0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marL="0" indent="0" algn="ctr" eaLnBrk="1" hangingPunct="1">
              <a:buFontTx/>
              <a:buNone/>
              <a:defRPr/>
            </a:pPr>
            <a:r>
              <a:rPr lang="en-GB" sz="4400" b="1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Relevance</a:t>
            </a:r>
          </a:p>
          <a:p>
            <a:pPr marL="0" indent="0" algn="ctr" eaLnBrk="1" hangingPunct="1">
              <a:buFontTx/>
              <a:buNone/>
              <a:defRPr/>
            </a:pPr>
            <a:endParaRPr lang="en-GB" sz="1000" b="1" kern="0" dirty="0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marL="0" indent="0" algn="ctr" eaLnBrk="1" hangingPunct="1">
              <a:buFontTx/>
              <a:buNone/>
              <a:defRPr/>
            </a:pPr>
            <a:r>
              <a:rPr lang="en-GB" sz="4400" b="1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Coherence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CE3C26-0F1B-4744-8E26-AC7DA35D8C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4169546" y="3110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790876"/>
      </p:ext>
    </p:extLst>
  </p:cSld>
  <p:clrMapOvr>
    <a:masterClrMapping/>
  </p:clrMapOvr>
  <p:transition spd="slow" advClick="0" advTm="20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2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4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4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 uiExpand="1" build="p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10AC50C8A95B48A1786D33A7B67547" ma:contentTypeVersion="5" ma:contentTypeDescription="Create a new document." ma:contentTypeScope="" ma:versionID="0d1d10a0e36fa45a434bbe68a23053f6">
  <xsd:schema xmlns:xsd="http://www.w3.org/2001/XMLSchema" xmlns:xs="http://www.w3.org/2001/XMLSchema" xmlns:p="http://schemas.microsoft.com/office/2006/metadata/properties" xmlns:ns2="0d6b755d-d471-481d-8625-7fbbce56a3f0" targetNamespace="http://schemas.microsoft.com/office/2006/metadata/properties" ma:root="true" ma:fieldsID="7aef6baf50d1c8cc0fda146ffaf19082" ns2:_="">
    <xsd:import namespace="0d6b755d-d471-481d-8625-7fbbce56a3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6b755d-d471-481d-8625-7fbbce56a3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17E9C48-9981-4C80-A3EF-C73BAF8A6C3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6F02F02-B674-4EF8-B1AE-84189E033D6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D7E0D42-265C-4D78-8322-7D21D72CDD14}">
  <ds:schemaRefs>
    <ds:schemaRef ds:uri="0d6b755d-d471-481d-8625-7fbbce56a3f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</TotalTime>
  <Words>426</Words>
  <Application>Microsoft Office PowerPoint</Application>
  <PresentationFormat>On-screen Show (4:3)</PresentationFormat>
  <Paragraphs>130</Paragraphs>
  <Slides>15</Slides>
  <Notes>2</Notes>
  <HiddenSlides>0</HiddenSlides>
  <MMClips>15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  <vt:variant>
        <vt:lpstr>Custom Shows</vt:lpstr>
      </vt:variant>
      <vt:variant>
        <vt:i4>1</vt:i4>
      </vt:variant>
    </vt:vector>
  </HeadingPairs>
  <TitlesOfParts>
    <vt:vector size="21" baseType="lpstr">
      <vt:lpstr>Arial</vt:lpstr>
      <vt:lpstr>Calibri</vt:lpstr>
      <vt:lpstr>Comic Sans MS</vt:lpstr>
      <vt:lpstr>Times New Roman</vt:lpstr>
      <vt:lpstr>Default Design</vt:lpstr>
      <vt:lpstr>PowerPoint Presentation</vt:lpstr>
      <vt:lpstr>PowerPoint Presentation</vt:lpstr>
      <vt:lpstr>PowerPoint Presentation</vt:lpstr>
      <vt:lpstr>Post-16 Courses</vt:lpstr>
      <vt:lpstr>Programmes of Study</vt:lpstr>
      <vt:lpstr>Programmes of Study</vt:lpstr>
      <vt:lpstr>PowerPoint Presentation</vt:lpstr>
      <vt:lpstr>PowerPoint Presentation</vt:lpstr>
      <vt:lpstr>Making the right choice</vt:lpstr>
      <vt:lpstr>Making the right choice</vt:lpstr>
      <vt:lpstr>Making your Choices</vt:lpstr>
      <vt:lpstr>Making your Choices</vt:lpstr>
      <vt:lpstr>PowerPoint Presentation</vt:lpstr>
      <vt:lpstr>The successful Sixth Form Student will be...</vt:lpstr>
      <vt:lpstr>The Harvey Sixth Former</vt:lpstr>
      <vt:lpstr>Custom Show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Wright</dc:creator>
  <cp:lastModifiedBy>KBristow</cp:lastModifiedBy>
  <cp:revision>31</cp:revision>
  <cp:lastPrinted>2020-01-20T10:31:43Z</cp:lastPrinted>
  <dcterms:created xsi:type="dcterms:W3CDTF">1995-05-28T16:34:56Z</dcterms:created>
  <dcterms:modified xsi:type="dcterms:W3CDTF">2021-01-26T10:59:52Z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0x010100ED10AC50C8A95B48A1786D33A7B67547</vt:lpwstr>
  </property>
  <property fmtid="{D5CDD505-2E9C-101B-9397-08002B2CF9AE}" pid="3" name="Order">
    <vt:r8>45700</vt:r8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</Properties>
</file>